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9" r:id="rId4"/>
    <p:sldId id="258" r:id="rId5"/>
    <p:sldId id="262" r:id="rId6"/>
    <p:sldId id="263" r:id="rId7"/>
    <p:sldId id="264" r:id="rId8"/>
    <p:sldId id="270" r:id="rId9"/>
    <p:sldId id="266" r:id="rId10"/>
    <p:sldId id="267" r:id="rId11"/>
    <p:sldId id="268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6E1C1F"/>
    <a:srgbClr val="537D26"/>
    <a:srgbClr val="4C781B"/>
    <a:srgbClr val="CFCECE"/>
    <a:srgbClr val="E9DEB9"/>
    <a:srgbClr val="465484"/>
    <a:srgbClr val="C2492F"/>
    <a:srgbClr val="DDC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 Anderson" userId="730adfc0-270e-467e-ad5d-55c4eb0ccf99" providerId="ADAL" clId="{BDF59D5F-9EAE-4F26-9833-23B4CB5529C2}"/>
    <pc:docChg chg="undo custSel addSld modSld">
      <pc:chgData name="Ash Anderson" userId="730adfc0-270e-467e-ad5d-55c4eb0ccf99" providerId="ADAL" clId="{BDF59D5F-9EAE-4F26-9833-23B4CB5529C2}" dt="2023-03-16T15:05:58.962" v="601" actId="20577"/>
      <pc:docMkLst>
        <pc:docMk/>
      </pc:docMkLst>
      <pc:sldChg chg="modSp mod setBg">
        <pc:chgData name="Ash Anderson" userId="730adfc0-270e-467e-ad5d-55c4eb0ccf99" providerId="ADAL" clId="{BDF59D5F-9EAE-4F26-9833-23B4CB5529C2}" dt="2023-03-13T19:31:21.244" v="115"/>
        <pc:sldMkLst>
          <pc:docMk/>
          <pc:sldMk cId="2582395805" sldId="256"/>
        </pc:sldMkLst>
        <pc:spChg chg="mod">
          <ac:chgData name="Ash Anderson" userId="730adfc0-270e-467e-ad5d-55c4eb0ccf99" providerId="ADAL" clId="{BDF59D5F-9EAE-4F26-9833-23B4CB5529C2}" dt="2023-03-13T19:29:08.970" v="114" actId="20577"/>
          <ac:spMkLst>
            <pc:docMk/>
            <pc:sldMk cId="2582395805" sldId="256"/>
            <ac:spMk id="9" creationId="{9BC21A84-09F5-9860-A1B2-4742D550F9D5}"/>
          </ac:spMkLst>
        </pc:spChg>
      </pc:sldChg>
      <pc:sldChg chg="modSp mod">
        <pc:chgData name="Ash Anderson" userId="730adfc0-270e-467e-ad5d-55c4eb0ccf99" providerId="ADAL" clId="{BDF59D5F-9EAE-4F26-9833-23B4CB5529C2}" dt="2023-03-13T18:54:07.521" v="79" actId="20577"/>
        <pc:sldMkLst>
          <pc:docMk/>
          <pc:sldMk cId="303927347" sldId="257"/>
        </pc:sldMkLst>
        <pc:spChg chg="mod">
          <ac:chgData name="Ash Anderson" userId="730adfc0-270e-467e-ad5d-55c4eb0ccf99" providerId="ADAL" clId="{BDF59D5F-9EAE-4F26-9833-23B4CB5529C2}" dt="2023-03-13T18:54:07.521" v="79" actId="20577"/>
          <ac:spMkLst>
            <pc:docMk/>
            <pc:sldMk cId="303927347" sldId="257"/>
            <ac:spMk id="5" creationId="{88A1E01A-7C73-8D23-6891-2E66941272BA}"/>
          </ac:spMkLst>
        </pc:spChg>
      </pc:sldChg>
      <pc:sldChg chg="addSp delSp modSp add mod">
        <pc:chgData name="Ash Anderson" userId="730adfc0-270e-467e-ad5d-55c4eb0ccf99" providerId="ADAL" clId="{BDF59D5F-9EAE-4F26-9833-23B4CB5529C2}" dt="2023-03-13T18:52:19.830" v="11"/>
        <pc:sldMkLst>
          <pc:docMk/>
          <pc:sldMk cId="1721981528" sldId="269"/>
        </pc:sldMkLst>
        <pc:spChg chg="del">
          <ac:chgData name="Ash Anderson" userId="730adfc0-270e-467e-ad5d-55c4eb0ccf99" providerId="ADAL" clId="{BDF59D5F-9EAE-4F26-9833-23B4CB5529C2}" dt="2023-03-13T18:51:38.754" v="2" actId="478"/>
          <ac:spMkLst>
            <pc:docMk/>
            <pc:sldMk cId="1721981528" sldId="269"/>
            <ac:spMk id="5" creationId="{88A1E01A-7C73-8D23-6891-2E66941272BA}"/>
          </ac:spMkLst>
        </pc:spChg>
        <pc:spChg chg="add mod">
          <ac:chgData name="Ash Anderson" userId="730adfc0-270e-467e-ad5d-55c4eb0ccf99" providerId="ADAL" clId="{BDF59D5F-9EAE-4F26-9833-23B4CB5529C2}" dt="2023-03-13T18:52:19.830" v="11"/>
          <ac:spMkLst>
            <pc:docMk/>
            <pc:sldMk cId="1721981528" sldId="269"/>
            <ac:spMk id="7" creationId="{E9635894-462A-9D52-3B12-739B1FCAD2E6}"/>
          </ac:spMkLst>
        </pc:spChg>
        <pc:spChg chg="del mod">
          <ac:chgData name="Ash Anderson" userId="730adfc0-270e-467e-ad5d-55c4eb0ccf99" providerId="ADAL" clId="{BDF59D5F-9EAE-4F26-9833-23B4CB5529C2}" dt="2023-03-13T18:51:38.764" v="4"/>
          <ac:spMkLst>
            <pc:docMk/>
            <pc:sldMk cId="1721981528" sldId="269"/>
            <ac:spMk id="9" creationId="{9BC21A84-09F5-9860-A1B2-4742D550F9D5}"/>
          </ac:spMkLst>
        </pc:spChg>
        <pc:picChg chg="add mod">
          <ac:chgData name="Ash Anderson" userId="730adfc0-270e-467e-ad5d-55c4eb0ccf99" providerId="ADAL" clId="{BDF59D5F-9EAE-4F26-9833-23B4CB5529C2}" dt="2023-03-13T18:52:11.076" v="10" actId="207"/>
          <ac:picMkLst>
            <pc:docMk/>
            <pc:sldMk cId="1721981528" sldId="269"/>
            <ac:picMk id="3" creationId="{34E0C323-A823-33C9-C99D-118A4D8C3D15}"/>
          </ac:picMkLst>
        </pc:picChg>
      </pc:sldChg>
      <pc:sldChg chg="modSp add mod">
        <pc:chgData name="Ash Anderson" userId="730adfc0-270e-467e-ad5d-55c4eb0ccf99" providerId="ADAL" clId="{BDF59D5F-9EAE-4F26-9833-23B4CB5529C2}" dt="2023-03-16T15:05:58.962" v="601" actId="20577"/>
        <pc:sldMkLst>
          <pc:docMk/>
          <pc:sldMk cId="2335077089" sldId="270"/>
        </pc:sldMkLst>
        <pc:spChg chg="mod">
          <ac:chgData name="Ash Anderson" userId="730adfc0-270e-467e-ad5d-55c4eb0ccf99" providerId="ADAL" clId="{BDF59D5F-9EAE-4F26-9833-23B4CB5529C2}" dt="2023-03-16T15:05:58.962" v="601" actId="20577"/>
          <ac:spMkLst>
            <pc:docMk/>
            <pc:sldMk cId="2335077089" sldId="270"/>
            <ac:spMk id="5" creationId="{88A1E01A-7C73-8D23-6891-2E66941272BA}"/>
          </ac:spMkLst>
        </pc:spChg>
        <pc:spChg chg="mod">
          <ac:chgData name="Ash Anderson" userId="730adfc0-270e-467e-ad5d-55c4eb0ccf99" providerId="ADAL" clId="{BDF59D5F-9EAE-4F26-9833-23B4CB5529C2}" dt="2023-03-16T14:22:50.373" v="182" actId="20577"/>
          <ac:spMkLst>
            <pc:docMk/>
            <pc:sldMk cId="2335077089" sldId="270"/>
            <ac:spMk id="9" creationId="{9BC21A84-09F5-9860-A1B2-4742D550F9D5}"/>
          </ac:spMkLst>
        </pc:spChg>
      </pc:sldChg>
    </pc:docChg>
  </pc:docChgLst>
  <pc:docChgLst>
    <pc:chgData name="Ash Anderson" userId="730adfc0-270e-467e-ad5d-55c4eb0ccf99" providerId="ADAL" clId="{5F62E791-574C-47E2-AA72-A2D25E0723C8}"/>
    <pc:docChg chg="undo custSel addSld delSld modSld">
      <pc:chgData name="Ash Anderson" userId="730adfc0-270e-467e-ad5d-55c4eb0ccf99" providerId="ADAL" clId="{5F62E791-574C-47E2-AA72-A2D25E0723C8}" dt="2023-01-19T20:32:46.214" v="2896" actId="20577"/>
      <pc:docMkLst>
        <pc:docMk/>
      </pc:docMkLst>
      <pc:sldChg chg="modSp mod">
        <pc:chgData name="Ash Anderson" userId="730adfc0-270e-467e-ad5d-55c4eb0ccf99" providerId="ADAL" clId="{5F62E791-574C-47E2-AA72-A2D25E0723C8}" dt="2023-01-19T16:40:51.529" v="1145" actId="20577"/>
        <pc:sldMkLst>
          <pc:docMk/>
          <pc:sldMk cId="303927347" sldId="257"/>
        </pc:sldMkLst>
        <pc:spChg chg="mod">
          <ac:chgData name="Ash Anderson" userId="730adfc0-270e-467e-ad5d-55c4eb0ccf99" providerId="ADAL" clId="{5F62E791-574C-47E2-AA72-A2D25E0723C8}" dt="2023-01-19T16:12:11.807" v="683" actId="20577"/>
          <ac:spMkLst>
            <pc:docMk/>
            <pc:sldMk cId="303927347" sldId="257"/>
            <ac:spMk id="5" creationId="{88A1E01A-7C73-8D23-6891-2E66941272BA}"/>
          </ac:spMkLst>
        </pc:spChg>
        <pc:spChg chg="mod">
          <ac:chgData name="Ash Anderson" userId="730adfc0-270e-467e-ad5d-55c4eb0ccf99" providerId="ADAL" clId="{5F62E791-574C-47E2-AA72-A2D25E0723C8}" dt="2023-01-19T16:08:45.874" v="22" actId="403"/>
          <ac:spMkLst>
            <pc:docMk/>
            <pc:sldMk cId="303927347" sldId="257"/>
            <ac:spMk id="9" creationId="{9BC21A84-09F5-9860-A1B2-4742D550F9D5}"/>
          </ac:spMkLst>
        </pc:spChg>
        <pc:spChg chg="mod">
          <ac:chgData name="Ash Anderson" userId="730adfc0-270e-467e-ad5d-55c4eb0ccf99" providerId="ADAL" clId="{5F62E791-574C-47E2-AA72-A2D25E0723C8}" dt="2023-01-19T16:40:51.529" v="1145" actId="20577"/>
          <ac:spMkLst>
            <pc:docMk/>
            <pc:sldMk cId="303927347" sldId="257"/>
            <ac:spMk id="11" creationId="{61C7CC9A-E7D4-3B12-75E0-4C75B8378D05}"/>
          </ac:spMkLst>
        </pc:spChg>
      </pc:sldChg>
      <pc:sldChg chg="addSp modSp mod">
        <pc:chgData name="Ash Anderson" userId="730adfc0-270e-467e-ad5d-55c4eb0ccf99" providerId="ADAL" clId="{5F62E791-574C-47E2-AA72-A2D25E0723C8}" dt="2023-01-19T20:32:46.214" v="2896" actId="20577"/>
        <pc:sldMkLst>
          <pc:docMk/>
          <pc:sldMk cId="1737537596" sldId="258"/>
        </pc:sldMkLst>
        <pc:spChg chg="mod">
          <ac:chgData name="Ash Anderson" userId="730adfc0-270e-467e-ad5d-55c4eb0ccf99" providerId="ADAL" clId="{5F62E791-574C-47E2-AA72-A2D25E0723C8}" dt="2023-01-19T16:33:17.598" v="1000" actId="20577"/>
          <ac:spMkLst>
            <pc:docMk/>
            <pc:sldMk cId="1737537596" sldId="258"/>
            <ac:spMk id="5" creationId="{88A1E01A-7C73-8D23-6891-2E66941272BA}"/>
          </ac:spMkLst>
        </pc:spChg>
        <pc:spChg chg="add mod">
          <ac:chgData name="Ash Anderson" userId="730adfc0-270e-467e-ad5d-55c4eb0ccf99" providerId="ADAL" clId="{5F62E791-574C-47E2-AA72-A2D25E0723C8}" dt="2023-01-19T20:32:46.214" v="2896" actId="20577"/>
          <ac:spMkLst>
            <pc:docMk/>
            <pc:sldMk cId="1737537596" sldId="258"/>
            <ac:spMk id="7" creationId="{0E4B630B-E03E-3A65-909F-5F5CE1B218D1}"/>
          </ac:spMkLst>
        </pc:spChg>
        <pc:spChg chg="mod">
          <ac:chgData name="Ash Anderson" userId="730adfc0-270e-467e-ad5d-55c4eb0ccf99" providerId="ADAL" clId="{5F62E791-574C-47E2-AA72-A2D25E0723C8}" dt="2023-01-19T16:31:50.097" v="734" actId="20577"/>
          <ac:spMkLst>
            <pc:docMk/>
            <pc:sldMk cId="1737537596" sldId="258"/>
            <ac:spMk id="9" creationId="{9BC21A84-09F5-9860-A1B2-4742D550F9D5}"/>
          </ac:spMkLst>
        </pc:spChg>
        <pc:spChg chg="mod">
          <ac:chgData name="Ash Anderson" userId="730adfc0-270e-467e-ad5d-55c4eb0ccf99" providerId="ADAL" clId="{5F62E791-574C-47E2-AA72-A2D25E0723C8}" dt="2023-01-19T16:41:02.497" v="1185" actId="20577"/>
          <ac:spMkLst>
            <pc:docMk/>
            <pc:sldMk cId="1737537596" sldId="258"/>
            <ac:spMk id="12" creationId="{7A252B15-87E4-912A-1150-9ED3975E3A2A}"/>
          </ac:spMkLst>
        </pc:spChg>
        <pc:picChg chg="add mod">
          <ac:chgData name="Ash Anderson" userId="730adfc0-270e-467e-ad5d-55c4eb0ccf99" providerId="ADAL" clId="{5F62E791-574C-47E2-AA72-A2D25E0723C8}" dt="2023-01-19T16:41:14.827" v="1193" actId="692"/>
          <ac:picMkLst>
            <pc:docMk/>
            <pc:sldMk cId="1737537596" sldId="258"/>
            <ac:picMk id="1026" creationId="{0F95A0B0-87B9-2BC6-DFE1-BB94FDD8AACE}"/>
          </ac:picMkLst>
        </pc:picChg>
      </pc:sldChg>
      <pc:sldChg chg="del">
        <pc:chgData name="Ash Anderson" userId="730adfc0-270e-467e-ad5d-55c4eb0ccf99" providerId="ADAL" clId="{5F62E791-574C-47E2-AA72-A2D25E0723C8}" dt="2023-01-19T16:43:32.413" v="1491" actId="47"/>
        <pc:sldMkLst>
          <pc:docMk/>
          <pc:sldMk cId="1691193514" sldId="259"/>
        </pc:sldMkLst>
      </pc:sldChg>
      <pc:sldChg chg="addSp delSp modSp del mod">
        <pc:chgData name="Ash Anderson" userId="730adfc0-270e-467e-ad5d-55c4eb0ccf99" providerId="ADAL" clId="{5F62E791-574C-47E2-AA72-A2D25E0723C8}" dt="2023-01-19T16:43:55.512" v="1529" actId="47"/>
        <pc:sldMkLst>
          <pc:docMk/>
          <pc:sldMk cId="1999742935" sldId="260"/>
        </pc:sldMkLst>
        <pc:spChg chg="add del mod">
          <ac:chgData name="Ash Anderson" userId="730adfc0-270e-467e-ad5d-55c4eb0ccf99" providerId="ADAL" clId="{5F62E791-574C-47E2-AA72-A2D25E0723C8}" dt="2023-01-19T16:43:22.187" v="1489" actId="5793"/>
          <ac:spMkLst>
            <pc:docMk/>
            <pc:sldMk cId="1999742935" sldId="260"/>
            <ac:spMk id="5" creationId="{88A1E01A-7C73-8D23-6891-2E66941272BA}"/>
          </ac:spMkLst>
        </pc:spChg>
        <pc:spChg chg="mod">
          <ac:chgData name="Ash Anderson" userId="730adfc0-270e-467e-ad5d-55c4eb0ccf99" providerId="ADAL" clId="{5F62E791-574C-47E2-AA72-A2D25E0723C8}" dt="2023-01-19T16:43:02.268" v="1466" actId="20577"/>
          <ac:spMkLst>
            <pc:docMk/>
            <pc:sldMk cId="1999742935" sldId="260"/>
            <ac:spMk id="9" creationId="{9BC21A84-09F5-9860-A1B2-4742D550F9D5}"/>
          </ac:spMkLst>
        </pc:spChg>
      </pc:sldChg>
      <pc:sldChg chg="del">
        <pc:chgData name="Ash Anderson" userId="730adfc0-270e-467e-ad5d-55c4eb0ccf99" providerId="ADAL" clId="{5F62E791-574C-47E2-AA72-A2D25E0723C8}" dt="2023-01-19T16:43:35.472" v="1493" actId="47"/>
        <pc:sldMkLst>
          <pc:docMk/>
          <pc:sldMk cId="3867345135" sldId="261"/>
        </pc:sldMkLst>
      </pc:sldChg>
      <pc:sldChg chg="modSp mod">
        <pc:chgData name="Ash Anderson" userId="730adfc0-270e-467e-ad5d-55c4eb0ccf99" providerId="ADAL" clId="{5F62E791-574C-47E2-AA72-A2D25E0723C8}" dt="2023-01-19T16:42:38.575" v="1435" actId="20577"/>
        <pc:sldMkLst>
          <pc:docMk/>
          <pc:sldMk cId="1150902681" sldId="262"/>
        </pc:sldMkLst>
        <pc:spChg chg="mod">
          <ac:chgData name="Ash Anderson" userId="730adfc0-270e-467e-ad5d-55c4eb0ccf99" providerId="ADAL" clId="{5F62E791-574C-47E2-AA72-A2D25E0723C8}" dt="2023-01-19T16:42:29.094" v="1405" actId="20577"/>
          <ac:spMkLst>
            <pc:docMk/>
            <pc:sldMk cId="1150902681" sldId="262"/>
            <ac:spMk id="5" creationId="{88A1E01A-7C73-8D23-6891-2E66941272BA}"/>
          </ac:spMkLst>
        </pc:spChg>
        <pc:spChg chg="mod">
          <ac:chgData name="Ash Anderson" userId="730adfc0-270e-467e-ad5d-55c4eb0ccf99" providerId="ADAL" clId="{5F62E791-574C-47E2-AA72-A2D25E0723C8}" dt="2023-01-19T16:41:46.436" v="1241" actId="20577"/>
          <ac:spMkLst>
            <pc:docMk/>
            <pc:sldMk cId="1150902681" sldId="262"/>
            <ac:spMk id="9" creationId="{9BC21A84-09F5-9860-A1B2-4742D550F9D5}"/>
          </ac:spMkLst>
        </pc:spChg>
        <pc:spChg chg="mod">
          <ac:chgData name="Ash Anderson" userId="730adfc0-270e-467e-ad5d-55c4eb0ccf99" providerId="ADAL" clId="{5F62E791-574C-47E2-AA72-A2D25E0723C8}" dt="2023-01-19T16:42:38.575" v="1435" actId="20577"/>
          <ac:spMkLst>
            <pc:docMk/>
            <pc:sldMk cId="1150902681" sldId="262"/>
            <ac:spMk id="12" creationId="{471AB994-B8F9-3783-866F-1342DADD5696}"/>
          </ac:spMkLst>
        </pc:spChg>
      </pc:sldChg>
      <pc:sldChg chg="modSp add mod">
        <pc:chgData name="Ash Anderson" userId="730adfc0-270e-467e-ad5d-55c4eb0ccf99" providerId="ADAL" clId="{5F62E791-574C-47E2-AA72-A2D25E0723C8}" dt="2023-01-19T16:46:14.118" v="1798" actId="255"/>
        <pc:sldMkLst>
          <pc:docMk/>
          <pc:sldMk cId="2036706770" sldId="263"/>
        </pc:sldMkLst>
        <pc:spChg chg="mod">
          <ac:chgData name="Ash Anderson" userId="730adfc0-270e-467e-ad5d-55c4eb0ccf99" providerId="ADAL" clId="{5F62E791-574C-47E2-AA72-A2D25E0723C8}" dt="2023-01-19T16:46:14.118" v="1798" actId="255"/>
          <ac:spMkLst>
            <pc:docMk/>
            <pc:sldMk cId="2036706770" sldId="263"/>
            <ac:spMk id="5" creationId="{88A1E01A-7C73-8D23-6891-2E66941272BA}"/>
          </ac:spMkLst>
        </pc:spChg>
        <pc:spChg chg="mod">
          <ac:chgData name="Ash Anderson" userId="730adfc0-270e-467e-ad5d-55c4eb0ccf99" providerId="ADAL" clId="{5F62E791-574C-47E2-AA72-A2D25E0723C8}" dt="2023-01-19T16:44:21.560" v="1568" actId="20577"/>
          <ac:spMkLst>
            <pc:docMk/>
            <pc:sldMk cId="2036706770" sldId="263"/>
            <ac:spMk id="9" creationId="{9BC21A84-09F5-9860-A1B2-4742D550F9D5}"/>
          </ac:spMkLst>
        </pc:spChg>
      </pc:sldChg>
      <pc:sldChg chg="del">
        <pc:chgData name="Ash Anderson" userId="730adfc0-270e-467e-ad5d-55c4eb0ccf99" providerId="ADAL" clId="{5F62E791-574C-47E2-AA72-A2D25E0723C8}" dt="2023-01-19T16:43:29.977" v="1490" actId="47"/>
        <pc:sldMkLst>
          <pc:docMk/>
          <pc:sldMk cId="3243079058" sldId="263"/>
        </pc:sldMkLst>
      </pc:sldChg>
      <pc:sldChg chg="modSp add mod">
        <pc:chgData name="Ash Anderson" userId="730adfc0-270e-467e-ad5d-55c4eb0ccf99" providerId="ADAL" clId="{5F62E791-574C-47E2-AA72-A2D25E0723C8}" dt="2023-01-19T20:32:02.616" v="2893" actId="20577"/>
        <pc:sldMkLst>
          <pc:docMk/>
          <pc:sldMk cId="614038970" sldId="264"/>
        </pc:sldMkLst>
        <pc:spChg chg="mod">
          <ac:chgData name="Ash Anderson" userId="730adfc0-270e-467e-ad5d-55c4eb0ccf99" providerId="ADAL" clId="{5F62E791-574C-47E2-AA72-A2D25E0723C8}" dt="2023-01-19T20:32:02.616" v="2893" actId="20577"/>
          <ac:spMkLst>
            <pc:docMk/>
            <pc:sldMk cId="614038970" sldId="264"/>
            <ac:spMk id="5" creationId="{88A1E01A-7C73-8D23-6891-2E66941272BA}"/>
          </ac:spMkLst>
        </pc:spChg>
        <pc:spChg chg="mod">
          <ac:chgData name="Ash Anderson" userId="730adfc0-270e-467e-ad5d-55c4eb0ccf99" providerId="ADAL" clId="{5F62E791-574C-47E2-AA72-A2D25E0723C8}" dt="2023-01-19T16:46:30.564" v="1841" actId="20577"/>
          <ac:spMkLst>
            <pc:docMk/>
            <pc:sldMk cId="614038970" sldId="264"/>
            <ac:spMk id="9" creationId="{9BC21A84-09F5-9860-A1B2-4742D550F9D5}"/>
          </ac:spMkLst>
        </pc:spChg>
      </pc:sldChg>
      <pc:sldChg chg="del">
        <pc:chgData name="Ash Anderson" userId="730adfc0-270e-467e-ad5d-55c4eb0ccf99" providerId="ADAL" clId="{5F62E791-574C-47E2-AA72-A2D25E0723C8}" dt="2023-01-19T16:44:10.489" v="1530" actId="47"/>
        <pc:sldMkLst>
          <pc:docMk/>
          <pc:sldMk cId="3842549474" sldId="264"/>
        </pc:sldMkLst>
      </pc:sldChg>
      <pc:sldChg chg="add del">
        <pc:chgData name="Ash Anderson" userId="730adfc0-270e-467e-ad5d-55c4eb0ccf99" providerId="ADAL" clId="{5F62E791-574C-47E2-AA72-A2D25E0723C8}" dt="2023-01-19T17:13:56.547" v="2743" actId="47"/>
        <pc:sldMkLst>
          <pc:docMk/>
          <pc:sldMk cId="3459849060" sldId="265"/>
        </pc:sldMkLst>
      </pc:sldChg>
      <pc:sldChg chg="del">
        <pc:chgData name="Ash Anderson" userId="730adfc0-270e-467e-ad5d-55c4eb0ccf99" providerId="ADAL" clId="{5F62E791-574C-47E2-AA72-A2D25E0723C8}" dt="2023-01-19T16:43:54.490" v="1528" actId="47"/>
        <pc:sldMkLst>
          <pc:docMk/>
          <pc:sldMk cId="3995855952" sldId="265"/>
        </pc:sldMkLst>
      </pc:sldChg>
      <pc:sldChg chg="addSp modSp add mod">
        <pc:chgData name="Ash Anderson" userId="730adfc0-270e-467e-ad5d-55c4eb0ccf99" providerId="ADAL" clId="{5F62E791-574C-47E2-AA72-A2D25E0723C8}" dt="2023-01-19T19:37:14.107" v="2799" actId="1076"/>
        <pc:sldMkLst>
          <pc:docMk/>
          <pc:sldMk cId="1697641217" sldId="266"/>
        </pc:sldMkLst>
        <pc:spChg chg="mod">
          <ac:chgData name="Ash Anderson" userId="730adfc0-270e-467e-ad5d-55c4eb0ccf99" providerId="ADAL" clId="{5F62E791-574C-47E2-AA72-A2D25E0723C8}" dt="2023-01-19T19:37:14.107" v="2799" actId="1076"/>
          <ac:spMkLst>
            <pc:docMk/>
            <pc:sldMk cId="1697641217" sldId="266"/>
            <ac:spMk id="5" creationId="{88A1E01A-7C73-8D23-6891-2E66941272BA}"/>
          </ac:spMkLst>
        </pc:spChg>
        <pc:spChg chg="add mod">
          <ac:chgData name="Ash Anderson" userId="730adfc0-270e-467e-ad5d-55c4eb0ccf99" providerId="ADAL" clId="{5F62E791-574C-47E2-AA72-A2D25E0723C8}" dt="2023-01-19T19:35:52.307" v="2762" actId="1076"/>
          <ac:spMkLst>
            <pc:docMk/>
            <pc:sldMk cId="1697641217" sldId="266"/>
            <ac:spMk id="7" creationId="{9C73A6D8-C9D8-B7EE-F84D-8F00A29942C3}"/>
          </ac:spMkLst>
        </pc:spChg>
        <pc:spChg chg="mod">
          <ac:chgData name="Ash Anderson" userId="730adfc0-270e-467e-ad5d-55c4eb0ccf99" providerId="ADAL" clId="{5F62E791-574C-47E2-AA72-A2D25E0723C8}" dt="2023-01-19T16:58:44.578" v="2215" actId="207"/>
          <ac:spMkLst>
            <pc:docMk/>
            <pc:sldMk cId="1697641217" sldId="266"/>
            <ac:spMk id="9" creationId="{9BC21A84-09F5-9860-A1B2-4742D550F9D5}"/>
          </ac:spMkLst>
        </pc:spChg>
        <pc:picChg chg="add mod">
          <ac:chgData name="Ash Anderson" userId="730adfc0-270e-467e-ad5d-55c4eb0ccf99" providerId="ADAL" clId="{5F62E791-574C-47E2-AA72-A2D25E0723C8}" dt="2023-01-19T19:37:02.952" v="2798"/>
          <ac:picMkLst>
            <pc:docMk/>
            <pc:sldMk cId="1697641217" sldId="266"/>
            <ac:picMk id="2050" creationId="{4B9D6F02-FC97-41FE-014A-8D6744839690}"/>
          </ac:picMkLst>
        </pc:picChg>
      </pc:sldChg>
      <pc:sldChg chg="del">
        <pc:chgData name="Ash Anderson" userId="730adfc0-270e-467e-ad5d-55c4eb0ccf99" providerId="ADAL" clId="{5F62E791-574C-47E2-AA72-A2D25E0723C8}" dt="2023-01-19T16:43:36.249" v="1494" actId="47"/>
        <pc:sldMkLst>
          <pc:docMk/>
          <pc:sldMk cId="2005376566" sldId="266"/>
        </pc:sldMkLst>
      </pc:sldChg>
      <pc:sldChg chg="addSp delSp modSp add mod">
        <pc:chgData name="Ash Anderson" userId="730adfc0-270e-467e-ad5d-55c4eb0ccf99" providerId="ADAL" clId="{5F62E791-574C-47E2-AA72-A2D25E0723C8}" dt="2023-01-19T17:10:47.085" v="2495" actId="1076"/>
        <pc:sldMkLst>
          <pc:docMk/>
          <pc:sldMk cId="2104787359" sldId="267"/>
        </pc:sldMkLst>
        <pc:spChg chg="mod">
          <ac:chgData name="Ash Anderson" userId="730adfc0-270e-467e-ad5d-55c4eb0ccf99" providerId="ADAL" clId="{5F62E791-574C-47E2-AA72-A2D25E0723C8}" dt="2023-01-19T17:10:09.869" v="2484" actId="20577"/>
          <ac:spMkLst>
            <pc:docMk/>
            <pc:sldMk cId="2104787359" sldId="267"/>
            <ac:spMk id="5" creationId="{88A1E01A-7C73-8D23-6891-2E66941272BA}"/>
          </ac:spMkLst>
        </pc:spChg>
        <pc:spChg chg="del mod">
          <ac:chgData name="Ash Anderson" userId="730adfc0-270e-467e-ad5d-55c4eb0ccf99" providerId="ADAL" clId="{5F62E791-574C-47E2-AA72-A2D25E0723C8}" dt="2023-01-19T17:05:39.381" v="2262" actId="478"/>
          <ac:spMkLst>
            <pc:docMk/>
            <pc:sldMk cId="2104787359" sldId="267"/>
            <ac:spMk id="7" creationId="{9C73A6D8-C9D8-B7EE-F84D-8F00A29942C3}"/>
          </ac:spMkLst>
        </pc:spChg>
        <pc:picChg chg="add del mod">
          <ac:chgData name="Ash Anderson" userId="730adfc0-270e-467e-ad5d-55c4eb0ccf99" providerId="ADAL" clId="{5F62E791-574C-47E2-AA72-A2D25E0723C8}" dt="2023-01-19T17:06:50.943" v="2266" actId="478"/>
          <ac:picMkLst>
            <pc:docMk/>
            <pc:sldMk cId="2104787359" sldId="267"/>
            <ac:picMk id="11" creationId="{6A23C02C-6D5E-5C06-2998-3974735BF07B}"/>
          </ac:picMkLst>
        </pc:picChg>
        <pc:picChg chg="add del mod">
          <ac:chgData name="Ash Anderson" userId="730adfc0-270e-467e-ad5d-55c4eb0ccf99" providerId="ADAL" clId="{5F62E791-574C-47E2-AA72-A2D25E0723C8}" dt="2023-01-19T17:07:36.736" v="2270" actId="478"/>
          <ac:picMkLst>
            <pc:docMk/>
            <pc:sldMk cId="2104787359" sldId="267"/>
            <ac:picMk id="14" creationId="{D4C12C27-BCD6-8FB9-EC6E-3E601D3A4601}"/>
          </ac:picMkLst>
        </pc:picChg>
        <pc:picChg chg="add mod">
          <ac:chgData name="Ash Anderson" userId="730adfc0-270e-467e-ad5d-55c4eb0ccf99" providerId="ADAL" clId="{5F62E791-574C-47E2-AA72-A2D25E0723C8}" dt="2023-01-19T17:10:47.085" v="2495" actId="1076"/>
          <ac:picMkLst>
            <pc:docMk/>
            <pc:sldMk cId="2104787359" sldId="267"/>
            <ac:picMk id="16" creationId="{79FE97BA-9E0F-8D3F-4E01-9EBEF86013D0}"/>
          </ac:picMkLst>
        </pc:picChg>
        <pc:picChg chg="del">
          <ac:chgData name="Ash Anderson" userId="730adfc0-270e-467e-ad5d-55c4eb0ccf99" providerId="ADAL" clId="{5F62E791-574C-47E2-AA72-A2D25E0723C8}" dt="2023-01-19T17:01:08.229" v="2217" actId="478"/>
          <ac:picMkLst>
            <pc:docMk/>
            <pc:sldMk cId="2104787359" sldId="267"/>
            <ac:picMk id="2050" creationId="{4B9D6F02-FC97-41FE-014A-8D6744839690}"/>
          </ac:picMkLst>
        </pc:picChg>
        <pc:picChg chg="add del mod">
          <ac:chgData name="Ash Anderson" userId="730adfc0-270e-467e-ad5d-55c4eb0ccf99" providerId="ADAL" clId="{5F62E791-574C-47E2-AA72-A2D25E0723C8}" dt="2023-01-19T17:05:35.527" v="2261" actId="478"/>
          <ac:picMkLst>
            <pc:docMk/>
            <pc:sldMk cId="2104787359" sldId="267"/>
            <ac:picMk id="3074" creationId="{1ED93FB2-FAE8-A22B-D210-21DD3A7A3CBF}"/>
          </ac:picMkLst>
        </pc:picChg>
      </pc:sldChg>
      <pc:sldChg chg="del">
        <pc:chgData name="Ash Anderson" userId="730adfc0-270e-467e-ad5d-55c4eb0ccf99" providerId="ADAL" clId="{5F62E791-574C-47E2-AA72-A2D25E0723C8}" dt="2023-01-19T16:43:53.044" v="1526" actId="47"/>
        <pc:sldMkLst>
          <pc:docMk/>
          <pc:sldMk cId="3047718856" sldId="268"/>
        </pc:sldMkLst>
      </pc:sldChg>
      <pc:sldChg chg="addSp delSp modSp add mod">
        <pc:chgData name="Ash Anderson" userId="730adfc0-270e-467e-ad5d-55c4eb0ccf99" providerId="ADAL" clId="{5F62E791-574C-47E2-AA72-A2D25E0723C8}" dt="2023-01-19T20:30:31.708" v="2873"/>
        <pc:sldMkLst>
          <pc:docMk/>
          <pc:sldMk cId="4122568608" sldId="268"/>
        </pc:sldMkLst>
        <pc:spChg chg="mod">
          <ac:chgData name="Ash Anderson" userId="730adfc0-270e-467e-ad5d-55c4eb0ccf99" providerId="ADAL" clId="{5F62E791-574C-47E2-AA72-A2D25E0723C8}" dt="2023-01-19T20:29:42.878" v="2859" actId="20577"/>
          <ac:spMkLst>
            <pc:docMk/>
            <pc:sldMk cId="4122568608" sldId="268"/>
            <ac:spMk id="5" creationId="{88A1E01A-7C73-8D23-6891-2E66941272BA}"/>
          </ac:spMkLst>
        </pc:spChg>
        <pc:spChg chg="mod">
          <ac:chgData name="Ash Anderson" userId="730adfc0-270e-467e-ad5d-55c4eb0ccf99" providerId="ADAL" clId="{5F62E791-574C-47E2-AA72-A2D25E0723C8}" dt="2023-01-19T17:14:27.542" v="2756" actId="20577"/>
          <ac:spMkLst>
            <pc:docMk/>
            <pc:sldMk cId="4122568608" sldId="268"/>
            <ac:spMk id="9" creationId="{9BC21A84-09F5-9860-A1B2-4742D550F9D5}"/>
          </ac:spMkLst>
        </pc:spChg>
        <pc:picChg chg="add del mod">
          <ac:chgData name="Ash Anderson" userId="730adfc0-270e-467e-ad5d-55c4eb0ccf99" providerId="ADAL" clId="{5F62E791-574C-47E2-AA72-A2D25E0723C8}" dt="2023-01-19T20:28:02.078" v="2803" actId="478"/>
          <ac:picMkLst>
            <pc:docMk/>
            <pc:sldMk cId="4122568608" sldId="268"/>
            <ac:picMk id="10" creationId="{AC9ADF40-5A7E-54BF-0ABF-E2FB9650B14D}"/>
          </ac:picMkLst>
        </pc:picChg>
        <pc:picChg chg="add mod modCrop">
          <ac:chgData name="Ash Anderson" userId="730adfc0-270e-467e-ad5d-55c4eb0ccf99" providerId="ADAL" clId="{5F62E791-574C-47E2-AA72-A2D25E0723C8}" dt="2023-01-19T20:30:31.708" v="2873"/>
          <ac:picMkLst>
            <pc:docMk/>
            <pc:sldMk cId="4122568608" sldId="268"/>
            <ac:picMk id="13" creationId="{C2C41CD6-7C03-E47F-3A28-BC037C562797}"/>
          </ac:picMkLst>
        </pc:picChg>
        <pc:picChg chg="del mod">
          <ac:chgData name="Ash Anderson" userId="730adfc0-270e-467e-ad5d-55c4eb0ccf99" providerId="ADAL" clId="{5F62E791-574C-47E2-AA72-A2D25E0723C8}" dt="2023-01-19T17:11:45.243" v="2571" actId="478"/>
          <ac:picMkLst>
            <pc:docMk/>
            <pc:sldMk cId="4122568608" sldId="268"/>
            <ac:picMk id="16" creationId="{79FE97BA-9E0F-8D3F-4E01-9EBEF86013D0}"/>
          </ac:picMkLst>
        </pc:picChg>
      </pc:sldChg>
      <pc:sldChg chg="del">
        <pc:chgData name="Ash Anderson" userId="730adfc0-270e-467e-ad5d-55c4eb0ccf99" providerId="ADAL" clId="{5F62E791-574C-47E2-AA72-A2D25E0723C8}" dt="2023-01-19T16:43:51.772" v="1524" actId="47"/>
        <pc:sldMkLst>
          <pc:docMk/>
          <pc:sldMk cId="2290057380" sldId="269"/>
        </pc:sldMkLst>
      </pc:sldChg>
      <pc:sldChg chg="del">
        <pc:chgData name="Ash Anderson" userId="730adfc0-270e-467e-ad5d-55c4eb0ccf99" providerId="ADAL" clId="{5F62E791-574C-47E2-AA72-A2D25E0723C8}" dt="2023-01-19T16:43:51.488" v="1523" actId="47"/>
        <pc:sldMkLst>
          <pc:docMk/>
          <pc:sldMk cId="2130998820" sldId="270"/>
        </pc:sldMkLst>
      </pc:sldChg>
      <pc:sldChg chg="del">
        <pc:chgData name="Ash Anderson" userId="730adfc0-270e-467e-ad5d-55c4eb0ccf99" providerId="ADAL" clId="{5F62E791-574C-47E2-AA72-A2D25E0723C8}" dt="2023-01-19T16:43:51.189" v="1522" actId="47"/>
        <pc:sldMkLst>
          <pc:docMk/>
          <pc:sldMk cId="1309841806" sldId="271"/>
        </pc:sldMkLst>
      </pc:sldChg>
      <pc:sldChg chg="del">
        <pc:chgData name="Ash Anderson" userId="730adfc0-270e-467e-ad5d-55c4eb0ccf99" providerId="ADAL" clId="{5F62E791-574C-47E2-AA72-A2D25E0723C8}" dt="2023-01-19T16:43:50.856" v="1521" actId="47"/>
        <pc:sldMkLst>
          <pc:docMk/>
          <pc:sldMk cId="1747323781" sldId="272"/>
        </pc:sldMkLst>
      </pc:sldChg>
      <pc:sldChg chg="del">
        <pc:chgData name="Ash Anderson" userId="730adfc0-270e-467e-ad5d-55c4eb0ccf99" providerId="ADAL" clId="{5F62E791-574C-47E2-AA72-A2D25E0723C8}" dt="2023-01-19T16:43:50.535" v="1520" actId="47"/>
        <pc:sldMkLst>
          <pc:docMk/>
          <pc:sldMk cId="2208196732" sldId="273"/>
        </pc:sldMkLst>
      </pc:sldChg>
      <pc:sldChg chg="del">
        <pc:chgData name="Ash Anderson" userId="730adfc0-270e-467e-ad5d-55c4eb0ccf99" providerId="ADAL" clId="{5F62E791-574C-47E2-AA72-A2D25E0723C8}" dt="2023-01-19T16:43:50.236" v="1519" actId="47"/>
        <pc:sldMkLst>
          <pc:docMk/>
          <pc:sldMk cId="1874240452" sldId="274"/>
        </pc:sldMkLst>
      </pc:sldChg>
      <pc:sldChg chg="del">
        <pc:chgData name="Ash Anderson" userId="730adfc0-270e-467e-ad5d-55c4eb0ccf99" providerId="ADAL" clId="{5F62E791-574C-47E2-AA72-A2D25E0723C8}" dt="2023-01-19T16:43:49.957" v="1518" actId="47"/>
        <pc:sldMkLst>
          <pc:docMk/>
          <pc:sldMk cId="1589893582" sldId="275"/>
        </pc:sldMkLst>
      </pc:sldChg>
      <pc:sldChg chg="del">
        <pc:chgData name="Ash Anderson" userId="730adfc0-270e-467e-ad5d-55c4eb0ccf99" providerId="ADAL" clId="{5F62E791-574C-47E2-AA72-A2D25E0723C8}" dt="2023-01-19T16:43:49.397" v="1516" actId="47"/>
        <pc:sldMkLst>
          <pc:docMk/>
          <pc:sldMk cId="905788011" sldId="276"/>
        </pc:sldMkLst>
      </pc:sldChg>
      <pc:sldChg chg="del">
        <pc:chgData name="Ash Anderson" userId="730adfc0-270e-467e-ad5d-55c4eb0ccf99" providerId="ADAL" clId="{5F62E791-574C-47E2-AA72-A2D25E0723C8}" dt="2023-01-19T16:43:49.116" v="1515" actId="47"/>
        <pc:sldMkLst>
          <pc:docMk/>
          <pc:sldMk cId="3478515135" sldId="277"/>
        </pc:sldMkLst>
      </pc:sldChg>
      <pc:sldChg chg="del">
        <pc:chgData name="Ash Anderson" userId="730adfc0-270e-467e-ad5d-55c4eb0ccf99" providerId="ADAL" clId="{5F62E791-574C-47E2-AA72-A2D25E0723C8}" dt="2023-01-19T16:43:48.534" v="1513" actId="47"/>
        <pc:sldMkLst>
          <pc:docMk/>
          <pc:sldMk cId="1556594906" sldId="278"/>
        </pc:sldMkLst>
      </pc:sldChg>
      <pc:sldChg chg="del">
        <pc:chgData name="Ash Anderson" userId="730adfc0-270e-467e-ad5d-55c4eb0ccf99" providerId="ADAL" clId="{5F62E791-574C-47E2-AA72-A2D25E0723C8}" dt="2023-01-19T16:43:48.213" v="1512" actId="47"/>
        <pc:sldMkLst>
          <pc:docMk/>
          <pc:sldMk cId="3130948220" sldId="279"/>
        </pc:sldMkLst>
      </pc:sldChg>
      <pc:sldChg chg="del">
        <pc:chgData name="Ash Anderson" userId="730adfc0-270e-467e-ad5d-55c4eb0ccf99" providerId="ADAL" clId="{5F62E791-574C-47E2-AA72-A2D25E0723C8}" dt="2023-01-19T16:43:47.910" v="1511" actId="47"/>
        <pc:sldMkLst>
          <pc:docMk/>
          <pc:sldMk cId="1716597160" sldId="280"/>
        </pc:sldMkLst>
      </pc:sldChg>
      <pc:sldChg chg="del">
        <pc:chgData name="Ash Anderson" userId="730adfc0-270e-467e-ad5d-55c4eb0ccf99" providerId="ADAL" clId="{5F62E791-574C-47E2-AA72-A2D25E0723C8}" dt="2023-01-19T16:43:37.745" v="1496" actId="47"/>
        <pc:sldMkLst>
          <pc:docMk/>
          <pc:sldMk cId="2594987395" sldId="281"/>
        </pc:sldMkLst>
      </pc:sldChg>
      <pc:sldChg chg="del">
        <pc:chgData name="Ash Anderson" userId="730adfc0-270e-467e-ad5d-55c4eb0ccf99" providerId="ADAL" clId="{5F62E791-574C-47E2-AA72-A2D25E0723C8}" dt="2023-01-19T16:43:47.326" v="1509" actId="47"/>
        <pc:sldMkLst>
          <pc:docMk/>
          <pc:sldMk cId="1000980859" sldId="282"/>
        </pc:sldMkLst>
      </pc:sldChg>
      <pc:sldChg chg="del">
        <pc:chgData name="Ash Anderson" userId="730adfc0-270e-467e-ad5d-55c4eb0ccf99" providerId="ADAL" clId="{5F62E791-574C-47E2-AA72-A2D25E0723C8}" dt="2023-01-19T16:43:47.628" v="1510" actId="47"/>
        <pc:sldMkLst>
          <pc:docMk/>
          <pc:sldMk cId="2204796608" sldId="283"/>
        </pc:sldMkLst>
      </pc:sldChg>
      <pc:sldChg chg="del">
        <pc:chgData name="Ash Anderson" userId="730adfc0-270e-467e-ad5d-55c4eb0ccf99" providerId="ADAL" clId="{5F62E791-574C-47E2-AA72-A2D25E0723C8}" dt="2023-01-19T16:43:48.840" v="1514" actId="47"/>
        <pc:sldMkLst>
          <pc:docMk/>
          <pc:sldMk cId="1727833776" sldId="284"/>
        </pc:sldMkLst>
      </pc:sldChg>
      <pc:sldChg chg="del">
        <pc:chgData name="Ash Anderson" userId="730adfc0-270e-467e-ad5d-55c4eb0ccf99" providerId="ADAL" clId="{5F62E791-574C-47E2-AA72-A2D25E0723C8}" dt="2023-01-19T16:43:37.042" v="1495" actId="47"/>
        <pc:sldMkLst>
          <pc:docMk/>
          <pc:sldMk cId="3487752431" sldId="285"/>
        </pc:sldMkLst>
      </pc:sldChg>
      <pc:sldChg chg="del">
        <pc:chgData name="Ash Anderson" userId="730adfc0-270e-467e-ad5d-55c4eb0ccf99" providerId="ADAL" clId="{5F62E791-574C-47E2-AA72-A2D25E0723C8}" dt="2023-01-19T16:43:54.206" v="1527" actId="47"/>
        <pc:sldMkLst>
          <pc:docMk/>
          <pc:sldMk cId="3061783885" sldId="286"/>
        </pc:sldMkLst>
      </pc:sldChg>
      <pc:sldChg chg="del">
        <pc:chgData name="Ash Anderson" userId="730adfc0-270e-467e-ad5d-55c4eb0ccf99" providerId="ADAL" clId="{5F62E791-574C-47E2-AA72-A2D25E0723C8}" dt="2023-01-19T16:43:34.469" v="1492" actId="47"/>
        <pc:sldMkLst>
          <pc:docMk/>
          <pc:sldMk cId="518839224" sldId="287"/>
        </pc:sldMkLst>
      </pc:sldChg>
      <pc:sldChg chg="del">
        <pc:chgData name="Ash Anderson" userId="730adfc0-270e-467e-ad5d-55c4eb0ccf99" providerId="ADAL" clId="{5F62E791-574C-47E2-AA72-A2D25E0723C8}" dt="2023-01-19T16:43:47.032" v="1508" actId="47"/>
        <pc:sldMkLst>
          <pc:docMk/>
          <pc:sldMk cId="1439568510" sldId="288"/>
        </pc:sldMkLst>
      </pc:sldChg>
      <pc:sldChg chg="del">
        <pc:chgData name="Ash Anderson" userId="730adfc0-270e-467e-ad5d-55c4eb0ccf99" providerId="ADAL" clId="{5F62E791-574C-47E2-AA72-A2D25E0723C8}" dt="2023-01-19T16:43:46.760" v="1507" actId="47"/>
        <pc:sldMkLst>
          <pc:docMk/>
          <pc:sldMk cId="3103429111" sldId="290"/>
        </pc:sldMkLst>
      </pc:sldChg>
      <pc:sldChg chg="del">
        <pc:chgData name="Ash Anderson" userId="730adfc0-270e-467e-ad5d-55c4eb0ccf99" providerId="ADAL" clId="{5F62E791-574C-47E2-AA72-A2D25E0723C8}" dt="2023-01-19T16:43:46.504" v="1506" actId="47"/>
        <pc:sldMkLst>
          <pc:docMk/>
          <pc:sldMk cId="2126284845" sldId="291"/>
        </pc:sldMkLst>
      </pc:sldChg>
      <pc:sldChg chg="del">
        <pc:chgData name="Ash Anderson" userId="730adfc0-270e-467e-ad5d-55c4eb0ccf99" providerId="ADAL" clId="{5F62E791-574C-47E2-AA72-A2D25E0723C8}" dt="2023-01-19T16:43:46.238" v="1505" actId="47"/>
        <pc:sldMkLst>
          <pc:docMk/>
          <pc:sldMk cId="1505363175" sldId="292"/>
        </pc:sldMkLst>
      </pc:sldChg>
      <pc:sldChg chg="del">
        <pc:chgData name="Ash Anderson" userId="730adfc0-270e-467e-ad5d-55c4eb0ccf99" providerId="ADAL" clId="{5F62E791-574C-47E2-AA72-A2D25E0723C8}" dt="2023-01-19T16:43:45.723" v="1503" actId="47"/>
        <pc:sldMkLst>
          <pc:docMk/>
          <pc:sldMk cId="2758271414" sldId="293"/>
        </pc:sldMkLst>
      </pc:sldChg>
      <pc:sldChg chg="del">
        <pc:chgData name="Ash Anderson" userId="730adfc0-270e-467e-ad5d-55c4eb0ccf99" providerId="ADAL" clId="{5F62E791-574C-47E2-AA72-A2D25E0723C8}" dt="2023-01-19T16:43:45.960" v="1504" actId="47"/>
        <pc:sldMkLst>
          <pc:docMk/>
          <pc:sldMk cId="4053278483" sldId="294"/>
        </pc:sldMkLst>
      </pc:sldChg>
      <pc:sldChg chg="del">
        <pc:chgData name="Ash Anderson" userId="730adfc0-270e-467e-ad5d-55c4eb0ccf99" providerId="ADAL" clId="{5F62E791-574C-47E2-AA72-A2D25E0723C8}" dt="2023-01-19T16:43:45.456" v="1502" actId="47"/>
        <pc:sldMkLst>
          <pc:docMk/>
          <pc:sldMk cId="26785043" sldId="295"/>
        </pc:sldMkLst>
      </pc:sldChg>
      <pc:sldChg chg="del">
        <pc:chgData name="Ash Anderson" userId="730adfc0-270e-467e-ad5d-55c4eb0ccf99" providerId="ADAL" clId="{5F62E791-574C-47E2-AA72-A2D25E0723C8}" dt="2023-01-19T16:43:45.135" v="1501" actId="47"/>
        <pc:sldMkLst>
          <pc:docMk/>
          <pc:sldMk cId="110618899" sldId="296"/>
        </pc:sldMkLst>
      </pc:sldChg>
      <pc:sldChg chg="del">
        <pc:chgData name="Ash Anderson" userId="730adfc0-270e-467e-ad5d-55c4eb0ccf99" providerId="ADAL" clId="{5F62E791-574C-47E2-AA72-A2D25E0723C8}" dt="2023-01-19T16:43:44.757" v="1500" actId="47"/>
        <pc:sldMkLst>
          <pc:docMk/>
          <pc:sldMk cId="960094384" sldId="297"/>
        </pc:sldMkLst>
      </pc:sldChg>
      <pc:sldChg chg="del">
        <pc:chgData name="Ash Anderson" userId="730adfc0-270e-467e-ad5d-55c4eb0ccf99" providerId="ADAL" clId="{5F62E791-574C-47E2-AA72-A2D25E0723C8}" dt="2023-01-19T16:43:44.270" v="1499" actId="47"/>
        <pc:sldMkLst>
          <pc:docMk/>
          <pc:sldMk cId="1321722111" sldId="298"/>
        </pc:sldMkLst>
      </pc:sldChg>
      <pc:sldChg chg="del">
        <pc:chgData name="Ash Anderson" userId="730adfc0-270e-467e-ad5d-55c4eb0ccf99" providerId="ADAL" clId="{5F62E791-574C-47E2-AA72-A2D25E0723C8}" dt="2023-01-19T16:43:43.692" v="1498" actId="47"/>
        <pc:sldMkLst>
          <pc:docMk/>
          <pc:sldMk cId="3890825288" sldId="299"/>
        </pc:sldMkLst>
      </pc:sldChg>
      <pc:sldChg chg="del">
        <pc:chgData name="Ash Anderson" userId="730adfc0-270e-467e-ad5d-55c4eb0ccf99" providerId="ADAL" clId="{5F62E791-574C-47E2-AA72-A2D25E0723C8}" dt="2023-01-19T16:43:43.094" v="1497" actId="47"/>
        <pc:sldMkLst>
          <pc:docMk/>
          <pc:sldMk cId="1030427405" sldId="300"/>
        </pc:sldMkLst>
      </pc:sldChg>
      <pc:sldChg chg="del">
        <pc:chgData name="Ash Anderson" userId="730adfc0-270e-467e-ad5d-55c4eb0ccf99" providerId="ADAL" clId="{5F62E791-574C-47E2-AA72-A2D25E0723C8}" dt="2023-01-19T16:43:52.100" v="1525" actId="47"/>
        <pc:sldMkLst>
          <pc:docMk/>
          <pc:sldMk cId="1279696595" sldId="301"/>
        </pc:sldMkLst>
      </pc:sldChg>
      <pc:sldChg chg="del">
        <pc:chgData name="Ash Anderson" userId="730adfc0-270e-467e-ad5d-55c4eb0ccf99" providerId="ADAL" clId="{5F62E791-574C-47E2-AA72-A2D25E0723C8}" dt="2023-01-19T16:43:49.687" v="1517" actId="47"/>
        <pc:sldMkLst>
          <pc:docMk/>
          <pc:sldMk cId="858434851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0C030-F01E-47CD-9F6A-9100F46243EB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9379E-D78C-4084-AE6F-8EBF3CDE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0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F952-AA7E-4EE4-AE57-117923889F3D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CDD-3EAB-440D-9C6F-8886F1224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2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F952-AA7E-4EE4-AE57-117923889F3D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CDD-3EAB-440D-9C6F-8886F1224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5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F952-AA7E-4EE4-AE57-117923889F3D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CDD-3EAB-440D-9C6F-8886F1224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F952-AA7E-4EE4-AE57-117923889F3D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CDD-3EAB-440D-9C6F-8886F1224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4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F952-AA7E-4EE4-AE57-117923889F3D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CDD-3EAB-440D-9C6F-8886F1224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8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F952-AA7E-4EE4-AE57-117923889F3D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CDD-3EAB-440D-9C6F-8886F1224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F952-AA7E-4EE4-AE57-117923889F3D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CDD-3EAB-440D-9C6F-8886F1224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7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F952-AA7E-4EE4-AE57-117923889F3D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CDD-3EAB-440D-9C6F-8886F1224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F952-AA7E-4EE4-AE57-117923889F3D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CDD-3EAB-440D-9C6F-8886F1224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7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F952-AA7E-4EE4-AE57-117923889F3D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CDD-3EAB-440D-9C6F-8886F1224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1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F952-AA7E-4EE4-AE57-117923889F3D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6CDD-3EAB-440D-9C6F-8886F1224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1F952-AA7E-4EE4-AE57-117923889F3D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6CDD-3EAB-440D-9C6F-8886F1224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outdoor, sky, grass, train&#10;&#10;Description automatically generated">
            <a:extLst>
              <a:ext uri="{FF2B5EF4-FFF2-40B4-BE49-F238E27FC236}">
                <a16:creationId xmlns:a16="http://schemas.microsoft.com/office/drawing/2014/main" id="{D405C950-05C7-5687-126D-B46C25FA12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7" y="1717633"/>
            <a:ext cx="8932781" cy="50246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61462B-8D93-48EE-7BA1-DAC282D824D9}"/>
              </a:ext>
            </a:extLst>
          </p:cNvPr>
          <p:cNvSpPr/>
          <p:nvPr/>
        </p:nvSpPr>
        <p:spPr>
          <a:xfrm>
            <a:off x="99152" y="88135"/>
            <a:ext cx="8945696" cy="6654188"/>
          </a:xfrm>
          <a:prstGeom prst="rect">
            <a:avLst/>
          </a:prstGeom>
          <a:noFill/>
          <a:ln w="38100"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21A84-09F5-9860-A1B2-4742D550F9D5}"/>
              </a:ext>
            </a:extLst>
          </p:cNvPr>
          <p:cNvSpPr txBox="1"/>
          <p:nvPr/>
        </p:nvSpPr>
        <p:spPr>
          <a:xfrm>
            <a:off x="2109861" y="201880"/>
            <a:ext cx="6765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537D26"/>
                </a:solidFill>
                <a:latin typeface="Tenorite" panose="00000500000000000000" pitchFamily="2" charset="0"/>
              </a:rPr>
              <a:t>ORGANIZING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2A989C06-F885-5D7B-7036-307E16C1B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2" y="201880"/>
            <a:ext cx="1671369" cy="20878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C94547-7981-0D6D-E215-0DA07E9BEA22}"/>
              </a:ext>
            </a:extLst>
          </p:cNvPr>
          <p:cNvSpPr txBox="1"/>
          <p:nvPr/>
        </p:nvSpPr>
        <p:spPr>
          <a:xfrm>
            <a:off x="99152" y="6334375"/>
            <a:ext cx="233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E1C1F"/>
                </a:solidFill>
                <a:latin typeface="Tenorite" panose="00000500000000000000" pitchFamily="2" charset="0"/>
              </a:rPr>
              <a:t>Revised January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2F2606-ED60-5433-C43C-3DCE0CA83A8B}"/>
              </a:ext>
            </a:extLst>
          </p:cNvPr>
          <p:cNvSpPr txBox="1"/>
          <p:nvPr/>
        </p:nvSpPr>
        <p:spPr>
          <a:xfrm>
            <a:off x="190444" y="2191149"/>
            <a:ext cx="87631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4C781B"/>
                </a:solidFill>
                <a:latin typeface="Tenorite" panose="00000500000000000000" pitchFamily="2" charset="0"/>
              </a:rPr>
              <a:t>“I am ready to face any challenges that might be foolish enough to face me.”</a:t>
            </a:r>
            <a:endParaRPr lang="en-US" sz="3200" b="1" dirty="0">
              <a:solidFill>
                <a:srgbClr val="4C781B"/>
              </a:solidFill>
              <a:latin typeface="Tenorite" panose="00000500000000000000" pitchFamily="2" charset="0"/>
            </a:endParaRPr>
          </a:p>
          <a:p>
            <a:pPr algn="r"/>
            <a:r>
              <a:rPr lang="en-US" sz="3200" b="1" dirty="0">
                <a:solidFill>
                  <a:srgbClr val="4C781B"/>
                </a:solidFill>
                <a:latin typeface="Tenorite" panose="00000500000000000000" pitchFamily="2" charset="0"/>
              </a:rPr>
              <a:t>-Dwight </a:t>
            </a:r>
            <a:r>
              <a:rPr lang="en-US" sz="3200" b="1" dirty="0" err="1">
                <a:solidFill>
                  <a:srgbClr val="4C781B"/>
                </a:solidFill>
                <a:latin typeface="Tenorite" panose="00000500000000000000" pitchFamily="2" charset="0"/>
              </a:rPr>
              <a:t>Schrute</a:t>
            </a:r>
            <a:endParaRPr lang="en-US" sz="3200" b="1" dirty="0">
              <a:solidFill>
                <a:srgbClr val="4C781B"/>
              </a:solidFill>
              <a:latin typeface="Tenorite" panose="000005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C781B"/>
                </a:solidFill>
                <a:latin typeface="Tenorite" panose="00000500000000000000" pitchFamily="2" charset="0"/>
              </a:rPr>
              <a:t>Assistant </a:t>
            </a:r>
            <a:r>
              <a:rPr lang="en-US" sz="1400" b="1" dirty="0">
                <a:solidFill>
                  <a:srgbClr val="4C781B"/>
                </a:solidFill>
                <a:latin typeface="Tenorite" panose="00000500000000000000" pitchFamily="2" charset="0"/>
              </a:rPr>
              <a:t>(to the) </a:t>
            </a:r>
            <a:r>
              <a:rPr lang="en-US" sz="2400" b="1" dirty="0">
                <a:solidFill>
                  <a:srgbClr val="4C781B"/>
                </a:solidFill>
                <a:latin typeface="Tenorite" panose="00000500000000000000" pitchFamily="2" charset="0"/>
              </a:rPr>
              <a:t>Regional Manager, </a:t>
            </a:r>
          </a:p>
          <a:p>
            <a:pPr algn="r"/>
            <a:r>
              <a:rPr lang="en-US" sz="2400" b="1" dirty="0" err="1">
                <a:solidFill>
                  <a:srgbClr val="4C781B"/>
                </a:solidFill>
                <a:latin typeface="Tenorite" panose="00000500000000000000" pitchFamily="2" charset="0"/>
              </a:rPr>
              <a:t>Dunder</a:t>
            </a:r>
            <a:r>
              <a:rPr lang="en-US" sz="2400" b="1" dirty="0">
                <a:solidFill>
                  <a:srgbClr val="4C781B"/>
                </a:solidFill>
                <a:latin typeface="Tenorite" panose="00000500000000000000" pitchFamily="2" charset="0"/>
              </a:rPr>
              <a:t>-Mifflin Paper Co.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2C34C0-088C-C542-C1AB-E91EF55FB37E}"/>
              </a:ext>
            </a:extLst>
          </p:cNvPr>
          <p:cNvGrpSpPr/>
          <p:nvPr/>
        </p:nvGrpSpPr>
        <p:grpSpPr>
          <a:xfrm>
            <a:off x="99152" y="5252724"/>
            <a:ext cx="8776026" cy="1452101"/>
            <a:chOff x="99152" y="5252724"/>
            <a:chExt cx="8776026" cy="1452101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0F32279B-EF32-001A-B798-40DD0ACA9249}"/>
                </a:ext>
              </a:extLst>
            </p:cNvPr>
            <p:cNvSpPr/>
            <p:nvPr/>
          </p:nvSpPr>
          <p:spPr>
            <a:xfrm>
              <a:off x="99152" y="5623175"/>
              <a:ext cx="7367555" cy="711200"/>
            </a:xfrm>
            <a:prstGeom prst="homePlate">
              <a:avLst/>
            </a:prstGeom>
            <a:solidFill>
              <a:srgbClr val="6E1C1F"/>
            </a:solidFill>
            <a:ln>
              <a:solidFill>
                <a:srgbClr val="6E1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2800" b="1" i="1" dirty="0">
                  <a:solidFill>
                    <a:schemeClr val="bg2">
                      <a:lumMod val="90000"/>
                    </a:schemeClr>
                  </a:solidFill>
                  <a:latin typeface="Tenorite" panose="00000500000000000000" pitchFamily="2" charset="0"/>
                </a:rPr>
                <a:t>Burlington System Division – BMWED-IBT</a:t>
              </a:r>
            </a:p>
          </p:txBody>
        </p:sp>
        <p:pic>
          <p:nvPicPr>
            <p:cNvPr id="4" name="Picture 3" descr="Logo, icon&#10;&#10;Description automatically generated">
              <a:extLst>
                <a:ext uri="{FF2B5EF4-FFF2-40B4-BE49-F238E27FC236}">
                  <a16:creationId xmlns:a16="http://schemas.microsoft.com/office/drawing/2014/main" id="{184976B3-5C70-5135-31B7-0ACB455BD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7298" y="5252724"/>
              <a:ext cx="1327880" cy="1452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395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on a train&#10;&#10;Description automatically generated with low confidence">
            <a:extLst>
              <a:ext uri="{FF2B5EF4-FFF2-40B4-BE49-F238E27FC236}">
                <a16:creationId xmlns:a16="http://schemas.microsoft.com/office/drawing/2014/main" id="{6CA5213F-39FA-A16D-16C2-16E9C77E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1746737"/>
            <a:ext cx="8941205" cy="5029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61462B-8D93-48EE-7BA1-DAC282D824D9}"/>
              </a:ext>
            </a:extLst>
          </p:cNvPr>
          <p:cNvSpPr/>
          <p:nvPr/>
        </p:nvSpPr>
        <p:spPr>
          <a:xfrm>
            <a:off x="99152" y="88135"/>
            <a:ext cx="8945696" cy="6654188"/>
          </a:xfrm>
          <a:prstGeom prst="rect">
            <a:avLst/>
          </a:prstGeom>
          <a:noFill/>
          <a:ln w="38100"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21A84-09F5-9860-A1B2-4742D550F9D5}"/>
              </a:ext>
            </a:extLst>
          </p:cNvPr>
          <p:cNvSpPr txBox="1"/>
          <p:nvPr/>
        </p:nvSpPr>
        <p:spPr>
          <a:xfrm>
            <a:off x="2109861" y="201880"/>
            <a:ext cx="6765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C781B"/>
                </a:solidFill>
                <a:latin typeface="Tenorite" panose="00000500000000000000" pitchFamily="2" charset="0"/>
              </a:rPr>
              <a:t>Who are </a:t>
            </a:r>
            <a:r>
              <a:rPr lang="en-US" sz="4400" b="1" dirty="0">
                <a:solidFill>
                  <a:srgbClr val="6E1C1F"/>
                </a:solidFill>
                <a:latin typeface="Tenorite" panose="00000500000000000000" pitchFamily="2" charset="0"/>
              </a:rPr>
              <a:t>YOU</a:t>
            </a:r>
            <a:r>
              <a:rPr lang="en-US" sz="4400" b="1" dirty="0">
                <a:solidFill>
                  <a:srgbClr val="4C781B"/>
                </a:solidFill>
                <a:latin typeface="Tenorite" panose="00000500000000000000" pitchFamily="2" charset="0"/>
              </a:rPr>
              <a:t> as an Organizer?</a:t>
            </a:r>
            <a:endParaRPr lang="en-US" sz="2000" b="1" dirty="0">
              <a:solidFill>
                <a:srgbClr val="4C781B"/>
              </a:solidFill>
              <a:latin typeface="Tenorite" panose="00000500000000000000" pitchFamily="2" charset="0"/>
            </a:endParaRP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2A989C06-F885-5D7B-7036-307E16C1B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2" y="201880"/>
            <a:ext cx="1671369" cy="2087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1E01A-7C73-8D23-6891-2E66941272BA}"/>
              </a:ext>
            </a:extLst>
          </p:cNvPr>
          <p:cNvSpPr txBox="1"/>
          <p:nvPr/>
        </p:nvSpPr>
        <p:spPr>
          <a:xfrm>
            <a:off x="268822" y="3314212"/>
            <a:ext cx="86723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37D26"/>
                </a:solidFill>
                <a:latin typeface="Tenorite" panose="00000500000000000000" pitchFamily="2" charset="0"/>
              </a:rPr>
              <a:t>YOU ARE A WORKER WHO CARES ABOUT THE FOLKS AROUND YOU. YOU ARE A PERSON WHO TURNS IDEAS IN ACTION. YOU COMMUNICATE, YOU INFORM, AND YOU EMPOWER US ALL. </a:t>
            </a:r>
            <a:endParaRPr lang="en-US" sz="3200" b="1" dirty="0">
              <a:solidFill>
                <a:srgbClr val="6E1C1F"/>
              </a:solidFill>
              <a:latin typeface="Tenorite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AB994-B8F9-3783-866F-1342DADD5696}"/>
              </a:ext>
            </a:extLst>
          </p:cNvPr>
          <p:cNvSpPr txBox="1"/>
          <p:nvPr/>
        </p:nvSpPr>
        <p:spPr>
          <a:xfrm>
            <a:off x="99151" y="6334375"/>
            <a:ext cx="775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E1C1F"/>
                </a:solidFill>
                <a:latin typeface="Tenorite" panose="00000500000000000000" pitchFamily="2" charset="0"/>
              </a:rPr>
              <a:t>Organizing Practical Exercise —Revised January 2023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9E57C1-FF37-6A46-650D-58E1FEDBC5D9}"/>
              </a:ext>
            </a:extLst>
          </p:cNvPr>
          <p:cNvSpPr/>
          <p:nvPr/>
        </p:nvSpPr>
        <p:spPr>
          <a:xfrm>
            <a:off x="99152" y="5623175"/>
            <a:ext cx="7367555" cy="711200"/>
          </a:xfrm>
          <a:prstGeom prst="homePlate">
            <a:avLst/>
          </a:prstGeom>
          <a:solidFill>
            <a:srgbClr val="6E1C1F"/>
          </a:solidFill>
          <a:ln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i="1" dirty="0">
                <a:solidFill>
                  <a:schemeClr val="bg2">
                    <a:lumMod val="90000"/>
                  </a:schemeClr>
                </a:solidFill>
                <a:latin typeface="Tenorite" panose="00000500000000000000" pitchFamily="2" charset="0"/>
              </a:rPr>
              <a:t>Burlington System Division – BMWED-IBT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03D32885-F3B5-9FC5-68A1-B86B0DFAE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98" y="5252724"/>
            <a:ext cx="1327880" cy="1452101"/>
          </a:xfrm>
          <a:prstGeom prst="rect">
            <a:avLst/>
          </a:prstGeom>
        </p:spPr>
      </p:pic>
      <p:pic>
        <p:nvPicPr>
          <p:cNvPr id="16" name="Picture 15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79FE97BA-9E0F-8D3F-4E01-9EBEF8601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45" y="1648430"/>
            <a:ext cx="6520348" cy="1665782"/>
          </a:xfrm>
          <a:prstGeom prst="rect">
            <a:avLst/>
          </a:prstGeom>
          <a:ln w="31750">
            <a:solidFill>
              <a:srgbClr val="6E1C1F"/>
            </a:solidFill>
          </a:ln>
        </p:spPr>
      </p:pic>
    </p:spTree>
    <p:extLst>
      <p:ext uri="{BB962C8B-B14F-4D97-AF65-F5344CB8AC3E}">
        <p14:creationId xmlns:p14="http://schemas.microsoft.com/office/powerpoint/2010/main" val="210478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on a train&#10;&#10;Description automatically generated with low confidence">
            <a:extLst>
              <a:ext uri="{FF2B5EF4-FFF2-40B4-BE49-F238E27FC236}">
                <a16:creationId xmlns:a16="http://schemas.microsoft.com/office/drawing/2014/main" id="{6CA5213F-39FA-A16D-16C2-16E9C77E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1746737"/>
            <a:ext cx="8941205" cy="5029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61462B-8D93-48EE-7BA1-DAC282D824D9}"/>
              </a:ext>
            </a:extLst>
          </p:cNvPr>
          <p:cNvSpPr/>
          <p:nvPr/>
        </p:nvSpPr>
        <p:spPr>
          <a:xfrm>
            <a:off x="99152" y="88135"/>
            <a:ext cx="8945696" cy="6654188"/>
          </a:xfrm>
          <a:prstGeom prst="rect">
            <a:avLst/>
          </a:prstGeom>
          <a:noFill/>
          <a:ln w="38100"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21A84-09F5-9860-A1B2-4742D550F9D5}"/>
              </a:ext>
            </a:extLst>
          </p:cNvPr>
          <p:cNvSpPr txBox="1"/>
          <p:nvPr/>
        </p:nvSpPr>
        <p:spPr>
          <a:xfrm>
            <a:off x="2109861" y="201880"/>
            <a:ext cx="6765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C781B"/>
                </a:solidFill>
                <a:latin typeface="Tenorite" panose="00000500000000000000" pitchFamily="2" charset="0"/>
              </a:rPr>
              <a:t>WE ARE THE BURLINGTON</a:t>
            </a:r>
          </a:p>
          <a:p>
            <a:r>
              <a:rPr lang="en-US" sz="4400" b="1" dirty="0">
                <a:solidFill>
                  <a:srgbClr val="4C781B"/>
                </a:solidFill>
                <a:latin typeface="Tenorite" panose="00000500000000000000" pitchFamily="2" charset="0"/>
              </a:rPr>
              <a:t>SYSTEM DIVISION, BMWED</a:t>
            </a:r>
            <a:endParaRPr lang="en-US" sz="2000" b="1" dirty="0">
              <a:solidFill>
                <a:srgbClr val="4C781B"/>
              </a:solidFill>
              <a:latin typeface="Tenorite" panose="00000500000000000000" pitchFamily="2" charset="0"/>
            </a:endParaRP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2A989C06-F885-5D7B-7036-307E16C1B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2" y="201880"/>
            <a:ext cx="1671369" cy="2087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1E01A-7C73-8D23-6891-2E66941272BA}"/>
              </a:ext>
            </a:extLst>
          </p:cNvPr>
          <p:cNvSpPr txBox="1"/>
          <p:nvPr/>
        </p:nvSpPr>
        <p:spPr>
          <a:xfrm>
            <a:off x="268822" y="2361320"/>
            <a:ext cx="86723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37D26"/>
                </a:solidFill>
                <a:latin typeface="Tenorite" panose="00000500000000000000" pitchFamily="2" charset="0"/>
              </a:rPr>
              <a:t>WE ARE </a:t>
            </a:r>
            <a:r>
              <a:rPr lang="en-US" sz="3200" b="1" dirty="0">
                <a:solidFill>
                  <a:srgbClr val="6E1C1F"/>
                </a:solidFill>
                <a:latin typeface="Tenorite" panose="00000500000000000000" pitchFamily="2" charset="0"/>
              </a:rPr>
              <a:t>READY TO WORK</a:t>
            </a:r>
            <a:r>
              <a:rPr lang="en-US" sz="3200" b="1" dirty="0">
                <a:solidFill>
                  <a:srgbClr val="537D26"/>
                </a:solidFill>
                <a:latin typeface="Tenorite" panose="00000500000000000000" pitchFamily="2" charset="0"/>
              </a:rPr>
              <a:t>.</a:t>
            </a:r>
          </a:p>
          <a:p>
            <a:r>
              <a:rPr lang="en-US" sz="3200" b="1" dirty="0">
                <a:solidFill>
                  <a:srgbClr val="537D26"/>
                </a:solidFill>
                <a:latin typeface="Tenorite" panose="00000500000000000000" pitchFamily="2" charset="0"/>
              </a:rPr>
              <a:t>WE ARE </a:t>
            </a:r>
            <a:r>
              <a:rPr lang="en-US" sz="3200" b="1" dirty="0">
                <a:solidFill>
                  <a:srgbClr val="6E1C1F"/>
                </a:solidFill>
                <a:latin typeface="Tenorite" panose="00000500000000000000" pitchFamily="2" charset="0"/>
              </a:rPr>
              <a:t>READY TO ACT</a:t>
            </a:r>
            <a:r>
              <a:rPr lang="en-US" sz="3200" b="1" dirty="0">
                <a:solidFill>
                  <a:srgbClr val="537D26"/>
                </a:solidFill>
                <a:latin typeface="Tenorite" panose="00000500000000000000" pitchFamily="2" charset="0"/>
              </a:rPr>
              <a:t>.</a:t>
            </a:r>
          </a:p>
          <a:p>
            <a:endParaRPr lang="en-US" sz="1600" b="1" dirty="0">
              <a:solidFill>
                <a:srgbClr val="537D26"/>
              </a:solidFill>
              <a:latin typeface="Tenorite" panose="00000500000000000000" pitchFamily="2" charset="0"/>
            </a:endParaRPr>
          </a:p>
          <a:p>
            <a:endParaRPr lang="en-US" sz="1600" b="1" dirty="0">
              <a:solidFill>
                <a:srgbClr val="537D26"/>
              </a:solidFill>
              <a:latin typeface="Tenorite" panose="00000500000000000000" pitchFamily="2" charset="0"/>
            </a:endParaRPr>
          </a:p>
          <a:p>
            <a:pPr algn="r"/>
            <a:r>
              <a:rPr lang="en-US" sz="3200" b="1" dirty="0">
                <a:solidFill>
                  <a:srgbClr val="6E1C1F"/>
                </a:solidFill>
                <a:latin typeface="Tenorite" panose="00000500000000000000" pitchFamily="2" charset="0"/>
              </a:rPr>
              <a:t>YOU</a:t>
            </a:r>
            <a:r>
              <a:rPr lang="en-US" sz="3200" b="1" dirty="0">
                <a:solidFill>
                  <a:srgbClr val="537D26"/>
                </a:solidFill>
                <a:latin typeface="Tenorite" panose="00000500000000000000" pitchFamily="2" charset="0"/>
              </a:rPr>
              <a:t> ARE AN IMPORTANT PART OF WHO WE ARE AND WHAT WE BECOME.</a:t>
            </a:r>
          </a:p>
          <a:p>
            <a:pPr algn="r"/>
            <a:endParaRPr lang="en-US" sz="1600" b="1" dirty="0">
              <a:solidFill>
                <a:srgbClr val="537D26"/>
              </a:solidFill>
              <a:latin typeface="Tenorite" panose="00000500000000000000" pitchFamily="2" charset="0"/>
            </a:endParaRPr>
          </a:p>
          <a:p>
            <a:r>
              <a:rPr lang="en-US" sz="3200" b="1" dirty="0">
                <a:solidFill>
                  <a:srgbClr val="6E1C1F"/>
                </a:solidFill>
                <a:latin typeface="Tenorite" panose="00000500000000000000" pitchFamily="2" charset="0"/>
              </a:rPr>
              <a:t>SO, LET’S GET TO WORK.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AB994-B8F9-3783-866F-1342DADD5696}"/>
              </a:ext>
            </a:extLst>
          </p:cNvPr>
          <p:cNvSpPr txBox="1"/>
          <p:nvPr/>
        </p:nvSpPr>
        <p:spPr>
          <a:xfrm>
            <a:off x="99151" y="6334375"/>
            <a:ext cx="775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E1C1F"/>
                </a:solidFill>
                <a:latin typeface="Tenorite" panose="00000500000000000000" pitchFamily="2" charset="0"/>
              </a:rPr>
              <a:t>Organizing Practical Exercise —Revised January 2023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9E57C1-FF37-6A46-650D-58E1FEDBC5D9}"/>
              </a:ext>
            </a:extLst>
          </p:cNvPr>
          <p:cNvSpPr/>
          <p:nvPr/>
        </p:nvSpPr>
        <p:spPr>
          <a:xfrm>
            <a:off x="99152" y="5623175"/>
            <a:ext cx="7367555" cy="711200"/>
          </a:xfrm>
          <a:prstGeom prst="homePlate">
            <a:avLst/>
          </a:prstGeom>
          <a:solidFill>
            <a:srgbClr val="6E1C1F"/>
          </a:solidFill>
          <a:ln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i="1" dirty="0">
                <a:solidFill>
                  <a:schemeClr val="bg2">
                    <a:lumMod val="90000"/>
                  </a:schemeClr>
                </a:solidFill>
                <a:latin typeface="Tenorite" panose="00000500000000000000" pitchFamily="2" charset="0"/>
              </a:rPr>
              <a:t>Burlington System Division – BMWED-IBT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03D32885-F3B5-9FC5-68A1-B86B0DFAE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98" y="5252724"/>
            <a:ext cx="1327880" cy="1452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41CD6-7C03-E47F-3A28-BC037C5627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94" r="11339"/>
          <a:stretch/>
        </p:blipFill>
        <p:spPr>
          <a:xfrm>
            <a:off x="5454061" y="1750359"/>
            <a:ext cx="3421117" cy="2066925"/>
          </a:xfrm>
          <a:prstGeom prst="rect">
            <a:avLst/>
          </a:prstGeom>
          <a:ln w="31750">
            <a:solidFill>
              <a:srgbClr val="6E1C1F"/>
            </a:solidFill>
          </a:ln>
        </p:spPr>
      </p:pic>
    </p:spTree>
    <p:extLst>
      <p:ext uri="{BB962C8B-B14F-4D97-AF65-F5344CB8AC3E}">
        <p14:creationId xmlns:p14="http://schemas.microsoft.com/office/powerpoint/2010/main" val="412256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on a train&#10;&#10;Description automatically generated with low confidence">
            <a:extLst>
              <a:ext uri="{FF2B5EF4-FFF2-40B4-BE49-F238E27FC236}">
                <a16:creationId xmlns:a16="http://schemas.microsoft.com/office/drawing/2014/main" id="{6CA5213F-39FA-A16D-16C2-16E9C77E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1746737"/>
            <a:ext cx="8941205" cy="5029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61462B-8D93-48EE-7BA1-DAC282D824D9}"/>
              </a:ext>
            </a:extLst>
          </p:cNvPr>
          <p:cNvSpPr/>
          <p:nvPr/>
        </p:nvSpPr>
        <p:spPr>
          <a:xfrm>
            <a:off x="99152" y="88135"/>
            <a:ext cx="8945696" cy="6654188"/>
          </a:xfrm>
          <a:prstGeom prst="rect">
            <a:avLst/>
          </a:prstGeom>
          <a:noFill/>
          <a:ln w="38100"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21A84-09F5-9860-A1B2-4742D550F9D5}"/>
              </a:ext>
            </a:extLst>
          </p:cNvPr>
          <p:cNvSpPr txBox="1"/>
          <p:nvPr/>
        </p:nvSpPr>
        <p:spPr>
          <a:xfrm>
            <a:off x="2109861" y="201880"/>
            <a:ext cx="6765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4C781B"/>
                </a:solidFill>
                <a:latin typeface="Tenorite" panose="00000500000000000000" pitchFamily="2" charset="0"/>
              </a:rPr>
              <a:t>SCENARIO</a:t>
            </a:r>
            <a:endParaRPr lang="en-US" sz="4800" b="1" dirty="0">
              <a:solidFill>
                <a:srgbClr val="4C781B"/>
              </a:solidFill>
              <a:latin typeface="Tenorite" panose="00000500000000000000" pitchFamily="2" charset="0"/>
            </a:endParaRP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2A989C06-F885-5D7B-7036-307E16C1B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2" y="201880"/>
            <a:ext cx="1671369" cy="2087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1E01A-7C73-8D23-6891-2E66941272BA}"/>
              </a:ext>
            </a:extLst>
          </p:cNvPr>
          <p:cNvSpPr txBox="1"/>
          <p:nvPr/>
        </p:nvSpPr>
        <p:spPr>
          <a:xfrm>
            <a:off x="1940191" y="1946019"/>
            <a:ext cx="67628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E1C1F"/>
                </a:solidFill>
                <a:latin typeface="Tenorite" panose="00000500000000000000" pitchFamily="2" charset="0"/>
              </a:rPr>
              <a:t>Your Lodge (table) just got word that you need to stage an informational picket/rally in 3 weeks to support a campaign against the Grand Continental Railroad  (GCRR) and their implementation of fully automated production tampers to surface track.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E1C1F"/>
                </a:solidFill>
                <a:latin typeface="Tenorite" panose="00000500000000000000" pitchFamily="2" charset="0"/>
              </a:rPr>
              <a:t>You have 10 minutes, at your table, to figure this out. Refer to the info. sheets and worksheet for guidance.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E1C1F"/>
                </a:solidFill>
                <a:latin typeface="Tenorite" panose="00000500000000000000" pitchFamily="2" charset="0"/>
              </a:rPr>
              <a:t>A representative at your table </a:t>
            </a:r>
            <a:r>
              <a:rPr lang="en-US" sz="2200">
                <a:solidFill>
                  <a:srgbClr val="6E1C1F"/>
                </a:solidFill>
                <a:latin typeface="Tenorite" panose="00000500000000000000" pitchFamily="2" charset="0"/>
              </a:rPr>
              <a:t>will present and </a:t>
            </a:r>
            <a:r>
              <a:rPr lang="en-US" sz="2200" dirty="0">
                <a:solidFill>
                  <a:srgbClr val="6E1C1F"/>
                </a:solidFill>
                <a:latin typeface="Tenorite" panose="00000500000000000000" pitchFamily="2" charset="0"/>
              </a:rPr>
              <a:t>answer questions about your plan.</a:t>
            </a:r>
          </a:p>
          <a:p>
            <a:endParaRPr lang="en-US" sz="2200" dirty="0">
              <a:solidFill>
                <a:srgbClr val="6E1C1F"/>
              </a:solidFill>
              <a:latin typeface="Tenorite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C7CC9A-E7D4-3B12-75E0-4C75B8378D05}"/>
              </a:ext>
            </a:extLst>
          </p:cNvPr>
          <p:cNvSpPr txBox="1"/>
          <p:nvPr/>
        </p:nvSpPr>
        <p:spPr>
          <a:xfrm>
            <a:off x="99151" y="6334375"/>
            <a:ext cx="775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E1C1F"/>
                </a:solidFill>
                <a:latin typeface="Tenorite" panose="00000500000000000000" pitchFamily="2" charset="0"/>
              </a:rPr>
              <a:t>Organizing Practical Exercise —Revised January 2023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547E168-F7D5-15E3-2242-EF9BAB876BB3}"/>
              </a:ext>
            </a:extLst>
          </p:cNvPr>
          <p:cNvSpPr/>
          <p:nvPr/>
        </p:nvSpPr>
        <p:spPr>
          <a:xfrm>
            <a:off x="99152" y="5623175"/>
            <a:ext cx="7367555" cy="711200"/>
          </a:xfrm>
          <a:prstGeom prst="homePlate">
            <a:avLst/>
          </a:prstGeom>
          <a:solidFill>
            <a:srgbClr val="6E1C1F"/>
          </a:solidFill>
          <a:ln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i="1" dirty="0">
                <a:solidFill>
                  <a:schemeClr val="bg2">
                    <a:lumMod val="90000"/>
                  </a:schemeClr>
                </a:solidFill>
                <a:latin typeface="Tenorite" panose="00000500000000000000" pitchFamily="2" charset="0"/>
              </a:rPr>
              <a:t>Burlington System Division – BMWED-IBT</a:t>
            </a: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AEA112E3-08B4-4F6B-8AC7-3748D12CE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98" y="5252724"/>
            <a:ext cx="1327880" cy="145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on a train&#10;&#10;Description automatically generated with low confidence">
            <a:extLst>
              <a:ext uri="{FF2B5EF4-FFF2-40B4-BE49-F238E27FC236}">
                <a16:creationId xmlns:a16="http://schemas.microsoft.com/office/drawing/2014/main" id="{6CA5213F-39FA-A16D-16C2-16E9C77E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1746737"/>
            <a:ext cx="8941205" cy="5029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61462B-8D93-48EE-7BA1-DAC282D824D9}"/>
              </a:ext>
            </a:extLst>
          </p:cNvPr>
          <p:cNvSpPr/>
          <p:nvPr/>
        </p:nvSpPr>
        <p:spPr>
          <a:xfrm>
            <a:off x="99152" y="88135"/>
            <a:ext cx="8945696" cy="6654188"/>
          </a:xfrm>
          <a:prstGeom prst="rect">
            <a:avLst/>
          </a:prstGeom>
          <a:noFill/>
          <a:ln w="38100"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2A989C06-F885-5D7B-7036-307E16C1B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2" y="201880"/>
            <a:ext cx="1671369" cy="2087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C7CC9A-E7D4-3B12-75E0-4C75B8378D05}"/>
              </a:ext>
            </a:extLst>
          </p:cNvPr>
          <p:cNvSpPr txBox="1"/>
          <p:nvPr/>
        </p:nvSpPr>
        <p:spPr>
          <a:xfrm>
            <a:off x="99151" y="6334375"/>
            <a:ext cx="775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E1C1F"/>
                </a:solidFill>
                <a:latin typeface="Tenorite" panose="00000500000000000000" pitchFamily="2" charset="0"/>
              </a:rPr>
              <a:t>Organizing Practical Exercise —Revised January 2023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547E168-F7D5-15E3-2242-EF9BAB876BB3}"/>
              </a:ext>
            </a:extLst>
          </p:cNvPr>
          <p:cNvSpPr/>
          <p:nvPr/>
        </p:nvSpPr>
        <p:spPr>
          <a:xfrm>
            <a:off x="99152" y="5623175"/>
            <a:ext cx="7367555" cy="711200"/>
          </a:xfrm>
          <a:prstGeom prst="homePlate">
            <a:avLst/>
          </a:prstGeom>
          <a:solidFill>
            <a:srgbClr val="6E1C1F"/>
          </a:solidFill>
          <a:ln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i="1" dirty="0">
                <a:solidFill>
                  <a:schemeClr val="bg2">
                    <a:lumMod val="90000"/>
                  </a:schemeClr>
                </a:solidFill>
                <a:latin typeface="Tenorite" panose="00000500000000000000" pitchFamily="2" charset="0"/>
              </a:rPr>
              <a:t>Burlington System Division – BMWED-IBT</a:t>
            </a: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AEA112E3-08B4-4F6B-8AC7-3748D12CE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98" y="5252724"/>
            <a:ext cx="1327880" cy="1452101"/>
          </a:xfrm>
          <a:prstGeom prst="rect">
            <a:avLst/>
          </a:prstGeom>
        </p:spPr>
      </p:pic>
      <p:pic>
        <p:nvPicPr>
          <p:cNvPr id="3" name="Graphic 2" descr="Clock with solid fill">
            <a:extLst>
              <a:ext uri="{FF2B5EF4-FFF2-40B4-BE49-F238E27FC236}">
                <a16:creationId xmlns:a16="http://schemas.microsoft.com/office/drawing/2014/main" id="{34E0C323-A823-33C9-C99D-118A4D8C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3193" y="1542439"/>
            <a:ext cx="3773122" cy="37731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635894-462A-9D52-3B12-739B1FCAD2E6}"/>
              </a:ext>
            </a:extLst>
          </p:cNvPr>
          <p:cNvSpPr txBox="1"/>
          <p:nvPr/>
        </p:nvSpPr>
        <p:spPr>
          <a:xfrm>
            <a:off x="2109861" y="201880"/>
            <a:ext cx="6765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4C781B"/>
                </a:solidFill>
                <a:latin typeface="Tenorite" panose="00000500000000000000" pitchFamily="2" charset="0"/>
              </a:rPr>
              <a:t>SCENARIO</a:t>
            </a:r>
            <a:endParaRPr lang="en-US" sz="4800" b="1" dirty="0">
              <a:solidFill>
                <a:srgbClr val="4C781B"/>
              </a:solidFill>
              <a:latin typeface="Tenorit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8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on a train&#10;&#10;Description automatically generated with low confidence">
            <a:extLst>
              <a:ext uri="{FF2B5EF4-FFF2-40B4-BE49-F238E27FC236}">
                <a16:creationId xmlns:a16="http://schemas.microsoft.com/office/drawing/2014/main" id="{6CA5213F-39FA-A16D-16C2-16E9C77E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1746737"/>
            <a:ext cx="8941205" cy="5029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61462B-8D93-48EE-7BA1-DAC282D824D9}"/>
              </a:ext>
            </a:extLst>
          </p:cNvPr>
          <p:cNvSpPr/>
          <p:nvPr/>
        </p:nvSpPr>
        <p:spPr>
          <a:xfrm>
            <a:off x="99152" y="88135"/>
            <a:ext cx="8945696" cy="6654188"/>
          </a:xfrm>
          <a:prstGeom prst="rect">
            <a:avLst/>
          </a:prstGeom>
          <a:noFill/>
          <a:ln w="38100"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21A84-09F5-9860-A1B2-4742D550F9D5}"/>
              </a:ext>
            </a:extLst>
          </p:cNvPr>
          <p:cNvSpPr txBox="1"/>
          <p:nvPr/>
        </p:nvSpPr>
        <p:spPr>
          <a:xfrm>
            <a:off x="2109861" y="201880"/>
            <a:ext cx="6765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C781B"/>
                </a:solidFill>
                <a:latin typeface="Tenorite" panose="00000500000000000000" pitchFamily="2" charset="0"/>
              </a:rPr>
              <a:t>“Execute Your</a:t>
            </a:r>
          </a:p>
          <a:p>
            <a:r>
              <a:rPr lang="en-US" sz="4400" b="1" dirty="0">
                <a:solidFill>
                  <a:srgbClr val="4C781B"/>
                </a:solidFill>
                <a:latin typeface="Tenorite" panose="00000500000000000000" pitchFamily="2" charset="0"/>
              </a:rPr>
              <a:t>  War Plan!”</a:t>
            </a:r>
            <a:endParaRPr lang="en-US" sz="2000" b="1" dirty="0">
              <a:solidFill>
                <a:srgbClr val="4C781B"/>
              </a:solidFill>
              <a:latin typeface="Tenorite" panose="00000500000000000000" pitchFamily="2" charset="0"/>
            </a:endParaRP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2A989C06-F885-5D7B-7036-307E16C1B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2" y="201880"/>
            <a:ext cx="1671369" cy="2087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1E01A-7C73-8D23-6891-2E66941272BA}"/>
              </a:ext>
            </a:extLst>
          </p:cNvPr>
          <p:cNvSpPr txBox="1"/>
          <p:nvPr/>
        </p:nvSpPr>
        <p:spPr>
          <a:xfrm>
            <a:off x="1834268" y="1796159"/>
            <a:ext cx="34923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E1C1F"/>
                </a:solidFill>
                <a:latin typeface="Tenorite" panose="00000500000000000000" pitchFamily="2" charset="0"/>
              </a:rPr>
              <a:t>What are you doing?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E1C1F"/>
                </a:solidFill>
                <a:latin typeface="Tenorite" panose="00000500000000000000" pitchFamily="2" charset="0"/>
              </a:rPr>
              <a:t>Where are you going?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E1C1F"/>
                </a:solidFill>
                <a:latin typeface="Tenorite" panose="00000500000000000000" pitchFamily="2" charset="0"/>
              </a:rPr>
              <a:t>When is it happening?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E1C1F"/>
                </a:solidFill>
                <a:latin typeface="Tenorite" panose="00000500000000000000" pitchFamily="2" charset="0"/>
              </a:rPr>
              <a:t>Who is coming?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E1C1F"/>
                </a:solidFill>
                <a:latin typeface="Tenorite" panose="00000500000000000000" pitchFamily="2" charset="0"/>
              </a:rPr>
              <a:t>How are you getting the word 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E1C1F"/>
                </a:solidFill>
                <a:latin typeface="Tenorite" panose="00000500000000000000" pitchFamily="2" charset="0"/>
              </a:rPr>
              <a:t>Who is getting in your way?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E1C1F"/>
                </a:solidFill>
                <a:latin typeface="Tenorite" panose="00000500000000000000" pitchFamily="2" charset="0"/>
              </a:rPr>
              <a:t>Who is helping you 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E1C1F"/>
                </a:solidFill>
                <a:latin typeface="Tenorite" panose="00000500000000000000" pitchFamily="2" charset="0"/>
              </a:rPr>
              <a:t>Why did you do it this way?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252B15-87E4-912A-1150-9ED3975E3A2A}"/>
              </a:ext>
            </a:extLst>
          </p:cNvPr>
          <p:cNvSpPr txBox="1"/>
          <p:nvPr/>
        </p:nvSpPr>
        <p:spPr>
          <a:xfrm>
            <a:off x="99151" y="6334375"/>
            <a:ext cx="775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E1C1F"/>
                </a:solidFill>
                <a:latin typeface="Tenorite" panose="00000500000000000000" pitchFamily="2" charset="0"/>
              </a:rPr>
              <a:t>Organizing Practical Exercise —Revised January 2023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7DBB41E2-13FD-7587-A9BF-0A9CBDB93858}"/>
              </a:ext>
            </a:extLst>
          </p:cNvPr>
          <p:cNvSpPr/>
          <p:nvPr/>
        </p:nvSpPr>
        <p:spPr>
          <a:xfrm>
            <a:off x="99152" y="5623175"/>
            <a:ext cx="7367555" cy="711200"/>
          </a:xfrm>
          <a:prstGeom prst="homePlate">
            <a:avLst/>
          </a:prstGeom>
          <a:solidFill>
            <a:srgbClr val="6E1C1F"/>
          </a:solidFill>
          <a:ln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i="1" dirty="0">
                <a:solidFill>
                  <a:schemeClr val="bg2">
                    <a:lumMod val="90000"/>
                  </a:schemeClr>
                </a:solidFill>
                <a:latin typeface="Tenorite" panose="00000500000000000000" pitchFamily="2" charset="0"/>
              </a:rPr>
              <a:t>Burlington System Division – BMWED-IBT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F20C214D-3DA1-B566-EEB7-E1FEDE2D2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98" y="5252724"/>
            <a:ext cx="1327880" cy="1452101"/>
          </a:xfrm>
          <a:prstGeom prst="rect">
            <a:avLst/>
          </a:prstGeom>
        </p:spPr>
      </p:pic>
      <p:pic>
        <p:nvPicPr>
          <p:cNvPr id="1026" name="Picture 2" descr="The Nuclear Vault: Gallery - Image 7 - General Curtis LeMay">
            <a:extLst>
              <a:ext uri="{FF2B5EF4-FFF2-40B4-BE49-F238E27FC236}">
                <a16:creationId xmlns:a16="http://schemas.microsoft.com/office/drawing/2014/main" id="{0F95A0B0-87B9-2BC6-DFE1-BB94FDD8A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98" y="250879"/>
            <a:ext cx="3228516" cy="4110579"/>
          </a:xfrm>
          <a:prstGeom prst="rect">
            <a:avLst/>
          </a:prstGeom>
          <a:noFill/>
          <a:ln w="28575">
            <a:solidFill>
              <a:srgbClr val="6E1C1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4B630B-E03E-3A65-909F-5F5CE1B218D1}"/>
              </a:ext>
            </a:extLst>
          </p:cNvPr>
          <p:cNvSpPr txBox="1"/>
          <p:nvPr/>
        </p:nvSpPr>
        <p:spPr>
          <a:xfrm>
            <a:off x="5848390" y="4424586"/>
            <a:ext cx="2988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37D26"/>
                </a:solidFill>
              </a:rPr>
              <a:t>General Curtis LeMay, USAF,</a:t>
            </a:r>
          </a:p>
          <a:p>
            <a:r>
              <a:rPr lang="en-US" b="1" dirty="0">
                <a:solidFill>
                  <a:srgbClr val="537D26"/>
                </a:solidFill>
              </a:rPr>
              <a:t>being himself during the Cold</a:t>
            </a:r>
          </a:p>
          <a:p>
            <a:r>
              <a:rPr lang="en-US" b="1" dirty="0">
                <a:solidFill>
                  <a:srgbClr val="537D26"/>
                </a:solidFill>
              </a:rPr>
              <a:t>War</a:t>
            </a:r>
          </a:p>
        </p:txBody>
      </p:sp>
    </p:spTree>
    <p:extLst>
      <p:ext uri="{BB962C8B-B14F-4D97-AF65-F5344CB8AC3E}">
        <p14:creationId xmlns:p14="http://schemas.microsoft.com/office/powerpoint/2010/main" val="173753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on a train&#10;&#10;Description automatically generated with low confidence">
            <a:extLst>
              <a:ext uri="{FF2B5EF4-FFF2-40B4-BE49-F238E27FC236}">
                <a16:creationId xmlns:a16="http://schemas.microsoft.com/office/drawing/2014/main" id="{6CA5213F-39FA-A16D-16C2-16E9C77E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1746737"/>
            <a:ext cx="8941205" cy="5029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61462B-8D93-48EE-7BA1-DAC282D824D9}"/>
              </a:ext>
            </a:extLst>
          </p:cNvPr>
          <p:cNvSpPr/>
          <p:nvPr/>
        </p:nvSpPr>
        <p:spPr>
          <a:xfrm>
            <a:off x="99152" y="88135"/>
            <a:ext cx="8945696" cy="6654188"/>
          </a:xfrm>
          <a:prstGeom prst="rect">
            <a:avLst/>
          </a:prstGeom>
          <a:noFill/>
          <a:ln w="38100"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21A84-09F5-9860-A1B2-4742D550F9D5}"/>
              </a:ext>
            </a:extLst>
          </p:cNvPr>
          <p:cNvSpPr txBox="1"/>
          <p:nvPr/>
        </p:nvSpPr>
        <p:spPr>
          <a:xfrm>
            <a:off x="2109861" y="201880"/>
            <a:ext cx="6765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C781B"/>
                </a:solidFill>
                <a:latin typeface="Tenorite" panose="00000500000000000000" pitchFamily="2" charset="0"/>
              </a:rPr>
              <a:t>A Goal, without a Plan, is just a Wish</a:t>
            </a:r>
            <a:endParaRPr lang="en-US" sz="2000" b="1" dirty="0">
              <a:solidFill>
                <a:srgbClr val="4C781B"/>
              </a:solidFill>
              <a:latin typeface="Tenorite" panose="00000500000000000000" pitchFamily="2" charset="0"/>
            </a:endParaRP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2A989C06-F885-5D7B-7036-307E16C1B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2" y="201880"/>
            <a:ext cx="1671369" cy="2087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1E01A-7C73-8D23-6891-2E66941272BA}"/>
              </a:ext>
            </a:extLst>
          </p:cNvPr>
          <p:cNvSpPr txBox="1"/>
          <p:nvPr/>
        </p:nvSpPr>
        <p:spPr>
          <a:xfrm>
            <a:off x="1956816" y="1837944"/>
            <a:ext cx="67628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WHAT IS ORGANIZING?</a:t>
            </a:r>
          </a:p>
          <a:p>
            <a:pPr lvl="1"/>
            <a:endParaRPr lang="en-US" sz="22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endParaRPr lang="en-US" sz="22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WHY DO WE ORGANIZE?</a:t>
            </a:r>
          </a:p>
          <a:p>
            <a:pPr lvl="1"/>
            <a:endParaRPr lang="en-US" sz="22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endParaRPr lang="en-US" sz="22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WHO IS AN ORGANIZER?</a:t>
            </a:r>
          </a:p>
          <a:p>
            <a:pPr lvl="1"/>
            <a:endParaRPr lang="en-US" sz="22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endParaRPr lang="en-US" sz="22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WHERE DO WE GO FROM HERE?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AB994-B8F9-3783-866F-1342DADD5696}"/>
              </a:ext>
            </a:extLst>
          </p:cNvPr>
          <p:cNvSpPr txBox="1"/>
          <p:nvPr/>
        </p:nvSpPr>
        <p:spPr>
          <a:xfrm>
            <a:off x="99151" y="6334375"/>
            <a:ext cx="775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E1C1F"/>
                </a:solidFill>
                <a:latin typeface="Tenorite" panose="00000500000000000000" pitchFamily="2" charset="0"/>
              </a:rPr>
              <a:t>Organizing Practical Exercise —Revised January 2023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9E57C1-FF37-6A46-650D-58E1FEDBC5D9}"/>
              </a:ext>
            </a:extLst>
          </p:cNvPr>
          <p:cNvSpPr/>
          <p:nvPr/>
        </p:nvSpPr>
        <p:spPr>
          <a:xfrm>
            <a:off x="99152" y="5623175"/>
            <a:ext cx="7367555" cy="711200"/>
          </a:xfrm>
          <a:prstGeom prst="homePlate">
            <a:avLst/>
          </a:prstGeom>
          <a:solidFill>
            <a:srgbClr val="6E1C1F"/>
          </a:solidFill>
          <a:ln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i="1" dirty="0">
                <a:solidFill>
                  <a:schemeClr val="bg2">
                    <a:lumMod val="90000"/>
                  </a:schemeClr>
                </a:solidFill>
                <a:latin typeface="Tenorite" panose="00000500000000000000" pitchFamily="2" charset="0"/>
              </a:rPr>
              <a:t>Burlington System Division – BMWED-IBT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03D32885-F3B5-9FC5-68A1-B86B0DFAE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98" y="5252724"/>
            <a:ext cx="1327880" cy="145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on a train&#10;&#10;Description automatically generated with low confidence">
            <a:extLst>
              <a:ext uri="{FF2B5EF4-FFF2-40B4-BE49-F238E27FC236}">
                <a16:creationId xmlns:a16="http://schemas.microsoft.com/office/drawing/2014/main" id="{6CA5213F-39FA-A16D-16C2-16E9C77E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1746737"/>
            <a:ext cx="8941205" cy="5029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61462B-8D93-48EE-7BA1-DAC282D824D9}"/>
              </a:ext>
            </a:extLst>
          </p:cNvPr>
          <p:cNvSpPr/>
          <p:nvPr/>
        </p:nvSpPr>
        <p:spPr>
          <a:xfrm>
            <a:off x="99152" y="88135"/>
            <a:ext cx="8945696" cy="6654188"/>
          </a:xfrm>
          <a:prstGeom prst="rect">
            <a:avLst/>
          </a:prstGeom>
          <a:noFill/>
          <a:ln w="38100"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21A84-09F5-9860-A1B2-4742D550F9D5}"/>
              </a:ext>
            </a:extLst>
          </p:cNvPr>
          <p:cNvSpPr txBox="1"/>
          <p:nvPr/>
        </p:nvSpPr>
        <p:spPr>
          <a:xfrm>
            <a:off x="2109861" y="201880"/>
            <a:ext cx="6765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C781B"/>
                </a:solidFill>
                <a:latin typeface="Tenorite" panose="00000500000000000000" pitchFamily="2" charset="0"/>
              </a:rPr>
              <a:t>Tasks for a Union Organizer</a:t>
            </a:r>
            <a:endParaRPr lang="en-US" sz="2000" b="1" dirty="0">
              <a:solidFill>
                <a:srgbClr val="4C781B"/>
              </a:solidFill>
              <a:latin typeface="Tenorite" panose="00000500000000000000" pitchFamily="2" charset="0"/>
            </a:endParaRP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2A989C06-F885-5D7B-7036-307E16C1B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2" y="201880"/>
            <a:ext cx="1671369" cy="2087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1E01A-7C73-8D23-6891-2E66941272BA}"/>
              </a:ext>
            </a:extLst>
          </p:cNvPr>
          <p:cNvSpPr txBox="1"/>
          <p:nvPr/>
        </p:nvSpPr>
        <p:spPr>
          <a:xfrm>
            <a:off x="1956816" y="1837944"/>
            <a:ext cx="67628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GATHER INFORMATION</a:t>
            </a:r>
          </a:p>
          <a:p>
            <a:pPr lvl="1"/>
            <a:endParaRPr lang="en-US" sz="22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IDENTIFY LEADERS AND COMMUNICATORS</a:t>
            </a:r>
          </a:p>
          <a:p>
            <a:pPr lvl="1"/>
            <a:endParaRPr lang="en-US" sz="22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BUILD CONNECTIONS AND BUILD TEAMS</a:t>
            </a:r>
          </a:p>
          <a:p>
            <a:pPr lvl="1"/>
            <a:endParaRPr lang="en-US" sz="22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LOOK FOR WAYS TO RAISE HELL</a:t>
            </a:r>
          </a:p>
          <a:p>
            <a:pPr lvl="1"/>
            <a:endParaRPr lang="en-US" sz="22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KNOW WHERE TO GET SUPPORT &amp; RESOURCES</a:t>
            </a: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4000" b="1" dirty="0">
                <a:solidFill>
                  <a:srgbClr val="537D26"/>
                </a:solidFill>
                <a:latin typeface="Tenorite" panose="00000500000000000000" pitchFamily="2" charset="0"/>
              </a:rPr>
              <a:t>KEEP THE FIRE LIT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AB994-B8F9-3783-866F-1342DADD5696}"/>
              </a:ext>
            </a:extLst>
          </p:cNvPr>
          <p:cNvSpPr txBox="1"/>
          <p:nvPr/>
        </p:nvSpPr>
        <p:spPr>
          <a:xfrm>
            <a:off x="99151" y="6334375"/>
            <a:ext cx="775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E1C1F"/>
                </a:solidFill>
                <a:latin typeface="Tenorite" panose="00000500000000000000" pitchFamily="2" charset="0"/>
              </a:rPr>
              <a:t>Organizing Practical Exercise —Revised January 2023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9E57C1-FF37-6A46-650D-58E1FEDBC5D9}"/>
              </a:ext>
            </a:extLst>
          </p:cNvPr>
          <p:cNvSpPr/>
          <p:nvPr/>
        </p:nvSpPr>
        <p:spPr>
          <a:xfrm>
            <a:off x="99152" y="5623175"/>
            <a:ext cx="7367555" cy="711200"/>
          </a:xfrm>
          <a:prstGeom prst="homePlate">
            <a:avLst/>
          </a:prstGeom>
          <a:solidFill>
            <a:srgbClr val="6E1C1F"/>
          </a:solidFill>
          <a:ln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i="1" dirty="0">
                <a:solidFill>
                  <a:schemeClr val="bg2">
                    <a:lumMod val="90000"/>
                  </a:schemeClr>
                </a:solidFill>
                <a:latin typeface="Tenorite" panose="00000500000000000000" pitchFamily="2" charset="0"/>
              </a:rPr>
              <a:t>Burlington System Division – BMWED-IBT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03D32885-F3B5-9FC5-68A1-B86B0DFAE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98" y="5252724"/>
            <a:ext cx="1327880" cy="145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0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on a train&#10;&#10;Description automatically generated with low confidence">
            <a:extLst>
              <a:ext uri="{FF2B5EF4-FFF2-40B4-BE49-F238E27FC236}">
                <a16:creationId xmlns:a16="http://schemas.microsoft.com/office/drawing/2014/main" id="{6CA5213F-39FA-A16D-16C2-16E9C77E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1746737"/>
            <a:ext cx="8941205" cy="5029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61462B-8D93-48EE-7BA1-DAC282D824D9}"/>
              </a:ext>
            </a:extLst>
          </p:cNvPr>
          <p:cNvSpPr/>
          <p:nvPr/>
        </p:nvSpPr>
        <p:spPr>
          <a:xfrm>
            <a:off x="99152" y="88135"/>
            <a:ext cx="8945696" cy="6654188"/>
          </a:xfrm>
          <a:prstGeom prst="rect">
            <a:avLst/>
          </a:prstGeom>
          <a:noFill/>
          <a:ln w="38100"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21A84-09F5-9860-A1B2-4742D550F9D5}"/>
              </a:ext>
            </a:extLst>
          </p:cNvPr>
          <p:cNvSpPr txBox="1"/>
          <p:nvPr/>
        </p:nvSpPr>
        <p:spPr>
          <a:xfrm>
            <a:off x="2109861" y="201880"/>
            <a:ext cx="6765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C781B"/>
                </a:solidFill>
                <a:latin typeface="Tenorite" panose="00000500000000000000" pitchFamily="2" charset="0"/>
              </a:rPr>
              <a:t>Challenges for a Union</a:t>
            </a:r>
          </a:p>
          <a:p>
            <a:r>
              <a:rPr lang="en-US" sz="4400" b="1" dirty="0">
                <a:solidFill>
                  <a:srgbClr val="4C781B"/>
                </a:solidFill>
                <a:latin typeface="Tenorite" panose="00000500000000000000" pitchFamily="2" charset="0"/>
              </a:rPr>
              <a:t>Organizer</a:t>
            </a:r>
            <a:endParaRPr lang="en-US" sz="2000" b="1" dirty="0">
              <a:solidFill>
                <a:srgbClr val="4C781B"/>
              </a:solidFill>
              <a:latin typeface="Tenorite" panose="00000500000000000000" pitchFamily="2" charset="0"/>
            </a:endParaRP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2A989C06-F885-5D7B-7036-307E16C1B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2" y="201880"/>
            <a:ext cx="1671369" cy="2087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1E01A-7C73-8D23-6891-2E66941272BA}"/>
              </a:ext>
            </a:extLst>
          </p:cNvPr>
          <p:cNvSpPr txBox="1"/>
          <p:nvPr/>
        </p:nvSpPr>
        <p:spPr>
          <a:xfrm>
            <a:off x="1956816" y="1837944"/>
            <a:ext cx="676285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MISINFORMATION</a:t>
            </a: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BAD HISTORY</a:t>
            </a: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3600" b="1" u="sng" dirty="0">
                <a:solidFill>
                  <a:srgbClr val="6E1C1F"/>
                </a:solidFill>
                <a:latin typeface="Tenorite" panose="00000500000000000000" pitchFamily="2" charset="0"/>
              </a:rPr>
              <a:t>FEAR</a:t>
            </a: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BUREAUCRACY</a:t>
            </a: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KEEPING A SENSE OF BALANCE</a:t>
            </a:r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endParaRPr lang="en-US" sz="800" b="1" dirty="0">
              <a:solidFill>
                <a:srgbClr val="537D26"/>
              </a:solidFill>
              <a:latin typeface="Tenorite" panose="00000500000000000000" pitchFamily="2" charset="0"/>
            </a:endParaRPr>
          </a:p>
          <a:p>
            <a:pPr lvl="1"/>
            <a:endParaRPr lang="en-US" sz="800" b="1" dirty="0">
              <a:solidFill>
                <a:srgbClr val="537D26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3200" b="1" dirty="0">
                <a:solidFill>
                  <a:srgbClr val="537D26"/>
                </a:solidFill>
                <a:latin typeface="Tenorite" panose="00000500000000000000" pitchFamily="2" charset="0"/>
              </a:rPr>
              <a:t>GOING BACK TO THE WELL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AB994-B8F9-3783-866F-1342DADD5696}"/>
              </a:ext>
            </a:extLst>
          </p:cNvPr>
          <p:cNvSpPr txBox="1"/>
          <p:nvPr/>
        </p:nvSpPr>
        <p:spPr>
          <a:xfrm>
            <a:off x="99151" y="6334375"/>
            <a:ext cx="775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E1C1F"/>
                </a:solidFill>
                <a:latin typeface="Tenorite" panose="00000500000000000000" pitchFamily="2" charset="0"/>
              </a:rPr>
              <a:t>Organizing Practical Exercise —Revised January 2023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9E57C1-FF37-6A46-650D-58E1FEDBC5D9}"/>
              </a:ext>
            </a:extLst>
          </p:cNvPr>
          <p:cNvSpPr/>
          <p:nvPr/>
        </p:nvSpPr>
        <p:spPr>
          <a:xfrm>
            <a:off x="99152" y="5623175"/>
            <a:ext cx="7367555" cy="711200"/>
          </a:xfrm>
          <a:prstGeom prst="homePlate">
            <a:avLst/>
          </a:prstGeom>
          <a:solidFill>
            <a:srgbClr val="6E1C1F"/>
          </a:solidFill>
          <a:ln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i="1" dirty="0">
                <a:solidFill>
                  <a:schemeClr val="bg2">
                    <a:lumMod val="90000"/>
                  </a:schemeClr>
                </a:solidFill>
                <a:latin typeface="Tenorite" panose="00000500000000000000" pitchFamily="2" charset="0"/>
              </a:rPr>
              <a:t>Burlington System Division – BMWED-IBT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03D32885-F3B5-9FC5-68A1-B86B0DFAE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98" y="5252724"/>
            <a:ext cx="1327880" cy="145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3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on a train&#10;&#10;Description automatically generated with low confidence">
            <a:extLst>
              <a:ext uri="{FF2B5EF4-FFF2-40B4-BE49-F238E27FC236}">
                <a16:creationId xmlns:a16="http://schemas.microsoft.com/office/drawing/2014/main" id="{6CA5213F-39FA-A16D-16C2-16E9C77E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1746737"/>
            <a:ext cx="8941205" cy="5029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61462B-8D93-48EE-7BA1-DAC282D824D9}"/>
              </a:ext>
            </a:extLst>
          </p:cNvPr>
          <p:cNvSpPr/>
          <p:nvPr/>
        </p:nvSpPr>
        <p:spPr>
          <a:xfrm>
            <a:off x="99152" y="88135"/>
            <a:ext cx="8945696" cy="6654188"/>
          </a:xfrm>
          <a:prstGeom prst="rect">
            <a:avLst/>
          </a:prstGeom>
          <a:noFill/>
          <a:ln w="38100"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21A84-09F5-9860-A1B2-4742D550F9D5}"/>
              </a:ext>
            </a:extLst>
          </p:cNvPr>
          <p:cNvSpPr txBox="1"/>
          <p:nvPr/>
        </p:nvSpPr>
        <p:spPr>
          <a:xfrm>
            <a:off x="2109861" y="201880"/>
            <a:ext cx="6765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C781B"/>
                </a:solidFill>
                <a:latin typeface="Tenorite" panose="00000500000000000000" pitchFamily="2" charset="0"/>
              </a:rPr>
              <a:t>Things to Remember as You Organize for Action!</a:t>
            </a:r>
            <a:endParaRPr lang="en-US" sz="2000" b="1" dirty="0">
              <a:solidFill>
                <a:srgbClr val="4C781B"/>
              </a:solidFill>
              <a:latin typeface="Tenorite" panose="00000500000000000000" pitchFamily="2" charset="0"/>
            </a:endParaRP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2A989C06-F885-5D7B-7036-307E16C1B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2" y="201880"/>
            <a:ext cx="1671369" cy="2087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1E01A-7C73-8D23-6891-2E66941272BA}"/>
              </a:ext>
            </a:extLst>
          </p:cNvPr>
          <p:cNvSpPr txBox="1"/>
          <p:nvPr/>
        </p:nvSpPr>
        <p:spPr>
          <a:xfrm>
            <a:off x="1956816" y="1837944"/>
            <a:ext cx="6762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TYING AN ACTION INTO A CAMPAIGN (PREPARATION, FOLLOW-UP, “</a:t>
            </a:r>
            <a:r>
              <a:rPr lang="en-US" sz="2200" b="1">
                <a:solidFill>
                  <a:srgbClr val="6E1C1F"/>
                </a:solidFill>
                <a:latin typeface="Tenorite" panose="00000500000000000000" pitchFamily="2" charset="0"/>
              </a:rPr>
              <a:t>BIG PICTURE”)</a:t>
            </a:r>
            <a:endParaRPr lang="en-US" sz="22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IDENTIFY ALL THE STAKEHOLDERS IN AN ACTION, FOR ALL SIDES (ALLIES, ANTI-UNION, NEUTRALS)</a:t>
            </a: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GAUGE, MANAGE, AND SUPPORT THE ENERGY OF YOUR PARTICIPANTS. </a:t>
            </a: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SAFETY</a:t>
            </a: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endParaRPr lang="en-US" sz="800" b="1" dirty="0">
              <a:solidFill>
                <a:srgbClr val="6E1C1F"/>
              </a:solidFill>
              <a:latin typeface="Tenorite" panose="00000500000000000000" pitchFamily="2" charset="0"/>
            </a:endParaRPr>
          </a:p>
          <a:p>
            <a:pPr lvl="1"/>
            <a:r>
              <a:rPr lang="en-US" sz="2200" b="1" dirty="0">
                <a:solidFill>
                  <a:srgbClr val="6E1C1F"/>
                </a:solidFill>
                <a:latin typeface="Tenorite" panose="00000500000000000000" pitchFamily="2" charset="0"/>
              </a:rPr>
              <a:t>LOGISTICS</a:t>
            </a:r>
            <a:endParaRPr lang="en-US" sz="3200" b="1" dirty="0">
              <a:solidFill>
                <a:srgbClr val="537D26"/>
              </a:solidFill>
              <a:latin typeface="Tenorite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AB994-B8F9-3783-866F-1342DADD5696}"/>
              </a:ext>
            </a:extLst>
          </p:cNvPr>
          <p:cNvSpPr txBox="1"/>
          <p:nvPr/>
        </p:nvSpPr>
        <p:spPr>
          <a:xfrm>
            <a:off x="99151" y="6334375"/>
            <a:ext cx="775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E1C1F"/>
                </a:solidFill>
                <a:latin typeface="Tenorite" panose="00000500000000000000" pitchFamily="2" charset="0"/>
              </a:rPr>
              <a:t>Organizing Practical Exercise —Revised January 2023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9E57C1-FF37-6A46-650D-58E1FEDBC5D9}"/>
              </a:ext>
            </a:extLst>
          </p:cNvPr>
          <p:cNvSpPr/>
          <p:nvPr/>
        </p:nvSpPr>
        <p:spPr>
          <a:xfrm>
            <a:off x="99152" y="5623175"/>
            <a:ext cx="7367555" cy="711200"/>
          </a:xfrm>
          <a:prstGeom prst="homePlate">
            <a:avLst/>
          </a:prstGeom>
          <a:solidFill>
            <a:srgbClr val="6E1C1F"/>
          </a:solidFill>
          <a:ln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i="1" dirty="0">
                <a:solidFill>
                  <a:schemeClr val="bg2">
                    <a:lumMod val="90000"/>
                  </a:schemeClr>
                </a:solidFill>
                <a:latin typeface="Tenorite" panose="00000500000000000000" pitchFamily="2" charset="0"/>
              </a:rPr>
              <a:t>Burlington System Division – BMWED-IBT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03D32885-F3B5-9FC5-68A1-B86B0DFAE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98" y="5252724"/>
            <a:ext cx="1327880" cy="145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7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on a train&#10;&#10;Description automatically generated with low confidence">
            <a:extLst>
              <a:ext uri="{FF2B5EF4-FFF2-40B4-BE49-F238E27FC236}">
                <a16:creationId xmlns:a16="http://schemas.microsoft.com/office/drawing/2014/main" id="{6CA5213F-39FA-A16D-16C2-16E9C77E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1746737"/>
            <a:ext cx="8941205" cy="5029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61462B-8D93-48EE-7BA1-DAC282D824D9}"/>
              </a:ext>
            </a:extLst>
          </p:cNvPr>
          <p:cNvSpPr/>
          <p:nvPr/>
        </p:nvSpPr>
        <p:spPr>
          <a:xfrm>
            <a:off x="99152" y="88135"/>
            <a:ext cx="8945696" cy="6654188"/>
          </a:xfrm>
          <a:prstGeom prst="rect">
            <a:avLst/>
          </a:prstGeom>
          <a:noFill/>
          <a:ln w="38100"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21A84-09F5-9860-A1B2-4742D550F9D5}"/>
              </a:ext>
            </a:extLst>
          </p:cNvPr>
          <p:cNvSpPr txBox="1"/>
          <p:nvPr/>
        </p:nvSpPr>
        <p:spPr>
          <a:xfrm>
            <a:off x="2109861" y="201880"/>
            <a:ext cx="6765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C781B"/>
                </a:solidFill>
                <a:latin typeface="Tenorite" panose="00000500000000000000" pitchFamily="2" charset="0"/>
              </a:rPr>
              <a:t>Who are </a:t>
            </a:r>
            <a:r>
              <a:rPr lang="en-US" sz="4400" b="1" dirty="0">
                <a:solidFill>
                  <a:srgbClr val="6E1C1F"/>
                </a:solidFill>
                <a:latin typeface="Tenorite" panose="00000500000000000000" pitchFamily="2" charset="0"/>
              </a:rPr>
              <a:t>YOU</a:t>
            </a:r>
            <a:r>
              <a:rPr lang="en-US" sz="4400" b="1" dirty="0">
                <a:solidFill>
                  <a:srgbClr val="4C781B"/>
                </a:solidFill>
                <a:latin typeface="Tenorite" panose="00000500000000000000" pitchFamily="2" charset="0"/>
              </a:rPr>
              <a:t> as an Organizer?</a:t>
            </a:r>
            <a:endParaRPr lang="en-US" sz="2000" b="1" dirty="0">
              <a:solidFill>
                <a:srgbClr val="4C781B"/>
              </a:solidFill>
              <a:latin typeface="Tenorite" panose="00000500000000000000" pitchFamily="2" charset="0"/>
            </a:endParaRP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2A989C06-F885-5D7B-7036-307E16C1B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2" y="201880"/>
            <a:ext cx="1671369" cy="2087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1E01A-7C73-8D23-6891-2E66941272BA}"/>
              </a:ext>
            </a:extLst>
          </p:cNvPr>
          <p:cNvSpPr txBox="1"/>
          <p:nvPr/>
        </p:nvSpPr>
        <p:spPr>
          <a:xfrm>
            <a:off x="0" y="2313089"/>
            <a:ext cx="67628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400" b="1" dirty="0">
                <a:solidFill>
                  <a:srgbClr val="537D26"/>
                </a:solidFill>
                <a:latin typeface="Tenorite" panose="00000500000000000000" pitchFamily="2" charset="0"/>
              </a:rPr>
              <a:t>YOU ARE </a:t>
            </a:r>
            <a:r>
              <a:rPr lang="en-US" sz="4400" b="1" dirty="0">
                <a:solidFill>
                  <a:srgbClr val="6E1C1F"/>
                </a:solidFill>
                <a:latin typeface="Tenorite" panose="00000500000000000000" pitchFamily="2" charset="0"/>
              </a:rPr>
              <a:t>NOT</a:t>
            </a:r>
            <a:r>
              <a:rPr lang="en-US" sz="4400" b="1" dirty="0">
                <a:solidFill>
                  <a:srgbClr val="537D26"/>
                </a:solidFill>
                <a:latin typeface="Tenorite" panose="00000500000000000000" pitchFamily="2" charset="0"/>
              </a:rPr>
              <a:t> A </a:t>
            </a:r>
          </a:p>
          <a:p>
            <a:pPr lvl="1"/>
            <a:r>
              <a:rPr lang="en-US" sz="4400" b="1" dirty="0">
                <a:solidFill>
                  <a:srgbClr val="537D26"/>
                </a:solidFill>
                <a:latin typeface="Tenorite" panose="00000500000000000000" pitchFamily="2" charset="0"/>
              </a:rPr>
              <a:t>CHEERLEADER </a:t>
            </a:r>
          </a:p>
          <a:p>
            <a:pPr lvl="1"/>
            <a:r>
              <a:rPr lang="en-US" sz="4400" b="1" dirty="0">
                <a:solidFill>
                  <a:srgbClr val="537D26"/>
                </a:solidFill>
                <a:latin typeface="Tenorite" panose="00000500000000000000" pitchFamily="2" charset="0"/>
              </a:rPr>
              <a:t>FOR OUR UNION</a:t>
            </a:r>
            <a:endParaRPr lang="en-US" sz="4400" b="1" dirty="0">
              <a:solidFill>
                <a:srgbClr val="6E1C1F"/>
              </a:solidFill>
              <a:latin typeface="Tenorite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AB994-B8F9-3783-866F-1342DADD5696}"/>
              </a:ext>
            </a:extLst>
          </p:cNvPr>
          <p:cNvSpPr txBox="1"/>
          <p:nvPr/>
        </p:nvSpPr>
        <p:spPr>
          <a:xfrm>
            <a:off x="99151" y="6334375"/>
            <a:ext cx="775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E1C1F"/>
                </a:solidFill>
                <a:latin typeface="Tenorite" panose="00000500000000000000" pitchFamily="2" charset="0"/>
              </a:rPr>
              <a:t>Organizing Practical Exercise —Revised January 2023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9E57C1-FF37-6A46-650D-58E1FEDBC5D9}"/>
              </a:ext>
            </a:extLst>
          </p:cNvPr>
          <p:cNvSpPr/>
          <p:nvPr/>
        </p:nvSpPr>
        <p:spPr>
          <a:xfrm>
            <a:off x="99152" y="5623175"/>
            <a:ext cx="7367555" cy="711200"/>
          </a:xfrm>
          <a:prstGeom prst="homePlate">
            <a:avLst/>
          </a:prstGeom>
          <a:solidFill>
            <a:srgbClr val="6E1C1F"/>
          </a:solidFill>
          <a:ln>
            <a:solidFill>
              <a:srgbClr val="6E1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i="1" dirty="0">
                <a:solidFill>
                  <a:schemeClr val="bg2">
                    <a:lumMod val="90000"/>
                  </a:schemeClr>
                </a:solidFill>
                <a:latin typeface="Tenorite" panose="00000500000000000000" pitchFamily="2" charset="0"/>
              </a:rPr>
              <a:t>Burlington System Division – BMWED-IBT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03D32885-F3B5-9FC5-68A1-B86B0DFAE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98" y="5252724"/>
            <a:ext cx="1327880" cy="1452101"/>
          </a:xfrm>
          <a:prstGeom prst="rect">
            <a:avLst/>
          </a:prstGeom>
        </p:spPr>
      </p:pic>
      <p:pic>
        <p:nvPicPr>
          <p:cNvPr id="2050" name="Picture 2" descr="25 Funniest Will Ferrell Characters - IGN">
            <a:extLst>
              <a:ext uri="{FF2B5EF4-FFF2-40B4-BE49-F238E27FC236}">
                <a16:creationId xmlns:a16="http://schemas.microsoft.com/office/drawing/2014/main" id="{4B9D6F02-FC97-41FE-014A-8D6744839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67" y="1051870"/>
            <a:ext cx="3675923" cy="3675923"/>
          </a:xfrm>
          <a:prstGeom prst="rect">
            <a:avLst/>
          </a:prstGeom>
          <a:noFill/>
          <a:ln w="31750">
            <a:solidFill>
              <a:srgbClr val="6E1C1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73A6D8-C9D8-B7EE-F84D-8F00A29942C3}"/>
              </a:ext>
            </a:extLst>
          </p:cNvPr>
          <p:cNvSpPr txBox="1"/>
          <p:nvPr/>
        </p:nvSpPr>
        <p:spPr>
          <a:xfrm>
            <a:off x="5612237" y="4766410"/>
            <a:ext cx="24747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537D26"/>
                </a:solidFill>
              </a:rPr>
              <a:t>Will Ferrell as Craig Buchanan, </a:t>
            </a:r>
          </a:p>
          <a:p>
            <a:r>
              <a:rPr lang="en-US" sz="1400" b="1" dirty="0">
                <a:solidFill>
                  <a:srgbClr val="537D26"/>
                </a:solidFill>
              </a:rPr>
              <a:t>Spartan Cheerleader, on</a:t>
            </a:r>
          </a:p>
          <a:p>
            <a:r>
              <a:rPr lang="en-US" sz="1400" b="1" dirty="0">
                <a:solidFill>
                  <a:srgbClr val="537D26"/>
                </a:solidFill>
              </a:rPr>
              <a:t>Saturday Night Live</a:t>
            </a:r>
          </a:p>
        </p:txBody>
      </p:sp>
    </p:spTree>
    <p:extLst>
      <p:ext uri="{BB962C8B-B14F-4D97-AF65-F5344CB8AC3E}">
        <p14:creationId xmlns:p14="http://schemas.microsoft.com/office/powerpoint/2010/main" val="1697641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1093</TotalTime>
  <Words>565</Words>
  <Application>Microsoft Office PowerPoint</Application>
  <PresentationFormat>Letter Paper (8.5x11 in)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Tenorite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 Anderson</dc:creator>
  <cp:lastModifiedBy>Ash Anderson</cp:lastModifiedBy>
  <cp:revision>5</cp:revision>
  <dcterms:created xsi:type="dcterms:W3CDTF">2022-12-06T15:20:55Z</dcterms:created>
  <dcterms:modified xsi:type="dcterms:W3CDTF">2023-03-16T15:06:03Z</dcterms:modified>
</cp:coreProperties>
</file>